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7" r:id="rId6"/>
    <p:sldId id="258" r:id="rId7"/>
    <p:sldId id="259" r:id="rId8"/>
    <p:sldId id="260" r:id="rId9"/>
    <p:sldId id="271" r:id="rId10"/>
    <p:sldId id="261" r:id="rId11"/>
    <p:sldId id="262" r:id="rId12"/>
    <p:sldId id="263" r:id="rId13"/>
    <p:sldId id="264" r:id="rId14"/>
    <p:sldId id="266" r:id="rId15"/>
    <p:sldId id="267" r:id="rId16"/>
    <p:sldId id="268" r:id="rId17"/>
    <p:sldId id="269" r:id="rId18"/>
    <p:sldId id="270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38B2DE-92D0-4464-AC24-6237FE796A2D}" v="34" dt="2023-04-24T00:16:54.092"/>
    <p1510:client id="{0C90E9D6-6BE2-4D33-AB9B-43BE4F21406B}" v="11" dt="2023-04-24T00:04:17.373"/>
    <p1510:client id="{12B9D1C3-4766-40F9-88D1-38F70CD59361}" v="11" dt="2023-04-23T23:50:55.621"/>
    <p1510:client id="{1A9CE6D1-6FB7-4FC9-A5FE-8B3324DCF68C}" v="51" dt="2023-04-23T23:36:29.493"/>
    <p1510:client id="{22C79BA1-6FBD-41DA-B261-6F0885B8F2B1}" v="4" dt="2023-04-24T01:12:25.044"/>
    <p1510:client id="{416D4D96-BB15-4B2C-B248-F80694D25685}" v="252" dt="2023-04-23T22:30:41.940"/>
    <p1510:client id="{48F3830A-E43E-4B1B-95A0-C60FE2100734}" v="14" dt="2023-04-23T22:22:00.037"/>
    <p1510:client id="{57F4CF28-B5DA-423B-A9E1-BD1A33FA2424}" v="15" dt="2023-04-24T00:09:04.585"/>
    <p1510:client id="{59037219-E92B-4257-BBA7-D5355317C398}" v="3" dt="2023-04-24T01:27:34.514"/>
    <p1510:client id="{610D0A9C-BDD1-43AD-8D1D-4CB17F124891}" v="33" dt="2023-04-24T00:11:13"/>
    <p1510:client id="{74A74C1C-9C71-49F3-9BEF-32EBC301E80C}" v="5" dt="2023-04-24T00:07:50.519"/>
    <p1510:client id="{77713F91-1D2B-458D-9326-E0B7CC0F9929}" v="5" dt="2023-04-24T04:47:44.129"/>
    <p1510:client id="{88CD56CD-5633-4910-80BD-B4D8E02D0290}" v="70" dt="2023-04-23T23:57:40.751"/>
    <p1510:client id="{90927F20-AB13-4097-8F0D-43966D61A71B}" v="1" dt="2023-04-24T20:27:52.777"/>
    <p1510:client id="{90E6E2A7-BAF9-4C22-A3F7-32AB391CBDA5}" v="12" dt="2023-04-24T00:14:21.302"/>
    <p1510:client id="{9AB14B03-5090-4622-AFE4-39089014AFC6}" v="10" dt="2023-04-24T00:05:43.423"/>
    <p1510:client id="{B2290B6A-4F25-43C7-A526-20A64F8EB1D0}" v="514" dt="2023-04-24T00:24:04.484"/>
    <p1510:client id="{C0666F36-2085-4E3D-ABE4-BFA0D2D35B46}" v="3" dt="2023-04-24T00:12:45.302"/>
    <p1510:client id="{C8D39018-EB57-49F0-8D17-6A8DB1E691D3}" v="16" dt="2023-04-24T00:02:49.322"/>
    <p1510:client id="{CBE61E2D-C908-410E-AB43-CFB768BDBB4A}" v="25" dt="2023-04-23T22:49:10.571"/>
    <p1510:client id="{E70F07F6-C1BB-4C10-A659-7060041D3E85}" v="10" dt="2023-04-23T22:20:46.062"/>
    <p1510:client id="{E960C84B-456C-46A3-8613-8DF30F0AFC5E}" v="250" dt="2023-04-23T23:48:26.904"/>
    <p1510:client id="{EAD1553E-3736-4302-8045-A8E5D3751803}" v="3" dt="2023-04-24T01:59:09.5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ynes,Emmanuel Jordan" userId="S::ejhayn03@louisville.edu::de94d74d-1935-4ab8-adf8-ee99bdff8c68" providerId="AD" clId="Web-{57F4CF28-B5DA-423B-A9E1-BD1A33FA2424}"/>
    <pc:docChg chg="modSld">
      <pc:chgData name="Haynes,Emmanuel Jordan" userId="S::ejhayn03@louisville.edu::de94d74d-1935-4ab8-adf8-ee99bdff8c68" providerId="AD" clId="Web-{57F4CF28-B5DA-423B-A9E1-BD1A33FA2424}" dt="2023-04-24T00:09:07.445" v="13"/>
      <pc:docMkLst>
        <pc:docMk/>
      </pc:docMkLst>
      <pc:sldChg chg="addSp delSp modSp mod setBg">
        <pc:chgData name="Haynes,Emmanuel Jordan" userId="S::ejhayn03@louisville.edu::de94d74d-1935-4ab8-adf8-ee99bdff8c68" providerId="AD" clId="Web-{57F4CF28-B5DA-423B-A9E1-BD1A33FA2424}" dt="2023-04-24T00:09:07.445" v="13"/>
        <pc:sldMkLst>
          <pc:docMk/>
          <pc:sldMk cId="3984599690" sldId="265"/>
        </pc:sldMkLst>
        <pc:spChg chg="mod">
          <ac:chgData name="Haynes,Emmanuel Jordan" userId="S::ejhayn03@louisville.edu::de94d74d-1935-4ab8-adf8-ee99bdff8c68" providerId="AD" clId="Web-{57F4CF28-B5DA-423B-A9E1-BD1A33FA2424}" dt="2023-04-24T00:09:07.445" v="13"/>
          <ac:spMkLst>
            <pc:docMk/>
            <pc:sldMk cId="3984599690" sldId="265"/>
            <ac:spMk id="2" creationId="{764F5189-BA56-82B4-A953-03403795081E}"/>
          </ac:spMkLst>
        </pc:spChg>
        <pc:spChg chg="del">
          <ac:chgData name="Haynes,Emmanuel Jordan" userId="S::ejhayn03@louisville.edu::de94d74d-1935-4ab8-adf8-ee99bdff8c68" providerId="AD" clId="Web-{57F4CF28-B5DA-423B-A9E1-BD1A33FA2424}" dt="2023-04-24T00:09:03.648" v="12"/>
          <ac:spMkLst>
            <pc:docMk/>
            <pc:sldMk cId="3984599690" sldId="265"/>
            <ac:spMk id="3" creationId="{F76C2CB4-9489-79AE-55AA-33B174BBD199}"/>
          </ac:spMkLst>
        </pc:spChg>
        <pc:picChg chg="add mod ord">
          <ac:chgData name="Haynes,Emmanuel Jordan" userId="S::ejhayn03@louisville.edu::de94d74d-1935-4ab8-adf8-ee99bdff8c68" providerId="AD" clId="Web-{57F4CF28-B5DA-423B-A9E1-BD1A33FA2424}" dt="2023-04-24T00:09:07.445" v="13"/>
          <ac:picMkLst>
            <pc:docMk/>
            <pc:sldMk cId="3984599690" sldId="265"/>
            <ac:picMk id="4" creationId="{783915E3-DE15-F428-3E87-DF95E7705517}"/>
          </ac:picMkLst>
        </pc:picChg>
      </pc:sldChg>
    </pc:docChg>
  </pc:docChgLst>
  <pc:docChgLst>
    <pc:chgData name="Haynes,Emmanuel Jordan" userId="S::ejhayn03@louisville.edu::de94d74d-1935-4ab8-adf8-ee99bdff8c68" providerId="AD" clId="Web-{48F3830A-E43E-4B1B-95A0-C60FE2100734}"/>
    <pc:docChg chg="modSld">
      <pc:chgData name="Haynes,Emmanuel Jordan" userId="S::ejhayn03@louisville.edu::de94d74d-1935-4ab8-adf8-ee99bdff8c68" providerId="AD" clId="Web-{48F3830A-E43E-4B1B-95A0-C60FE2100734}" dt="2023-04-23T22:21:59.708" v="12" actId="20577"/>
      <pc:docMkLst>
        <pc:docMk/>
      </pc:docMkLst>
      <pc:sldChg chg="modSp">
        <pc:chgData name="Haynes,Emmanuel Jordan" userId="S::ejhayn03@louisville.edu::de94d74d-1935-4ab8-adf8-ee99bdff8c68" providerId="AD" clId="Web-{48F3830A-E43E-4B1B-95A0-C60FE2100734}" dt="2023-04-23T22:21:59.708" v="12" actId="20577"/>
        <pc:sldMkLst>
          <pc:docMk/>
          <pc:sldMk cId="109857222" sldId="256"/>
        </pc:sldMkLst>
        <pc:spChg chg="mod">
          <ac:chgData name="Haynes,Emmanuel Jordan" userId="S::ejhayn03@louisville.edu::de94d74d-1935-4ab8-adf8-ee99bdff8c68" providerId="AD" clId="Web-{48F3830A-E43E-4B1B-95A0-C60FE2100734}" dt="2023-04-23T22:21:59.708" v="12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Collins, Isaiah" userId="S::ijcoll01@louisville.edu::370d99be-0402-4ddb-9ba0-f87cfb1a1600" providerId="AD" clId="Web-{EAD1553E-3736-4302-8045-A8E5D3751803}"/>
    <pc:docChg chg="modSld">
      <pc:chgData name="Collins, Isaiah" userId="S::ijcoll01@louisville.edu::370d99be-0402-4ddb-9ba0-f87cfb1a1600" providerId="AD" clId="Web-{EAD1553E-3736-4302-8045-A8E5D3751803}" dt="2023-04-24T01:59:09.580" v="2" actId="20577"/>
      <pc:docMkLst>
        <pc:docMk/>
      </pc:docMkLst>
      <pc:sldChg chg="modSp">
        <pc:chgData name="Collins, Isaiah" userId="S::ijcoll01@louisville.edu::370d99be-0402-4ddb-9ba0-f87cfb1a1600" providerId="AD" clId="Web-{EAD1553E-3736-4302-8045-A8E5D3751803}" dt="2023-04-24T01:59:09.580" v="2" actId="20577"/>
        <pc:sldMkLst>
          <pc:docMk/>
          <pc:sldMk cId="3901982582" sldId="270"/>
        </pc:sldMkLst>
        <pc:spChg chg="mod">
          <ac:chgData name="Collins, Isaiah" userId="S::ijcoll01@louisville.edu::370d99be-0402-4ddb-9ba0-f87cfb1a1600" providerId="AD" clId="Web-{EAD1553E-3736-4302-8045-A8E5D3751803}" dt="2023-04-24T01:59:09.580" v="2" actId="20577"/>
          <ac:spMkLst>
            <pc:docMk/>
            <pc:sldMk cId="3901982582" sldId="270"/>
            <ac:spMk id="3" creationId="{A78A614A-A637-D351-238A-92B6A04435B8}"/>
          </ac:spMkLst>
        </pc:spChg>
      </pc:sldChg>
    </pc:docChg>
  </pc:docChgLst>
  <pc:docChgLst>
    <pc:chgData name="Graf, Alex" userId="S::apgraf01@louisville.edu::b79659a1-e2f6-4a90-ac5c-880fe7bc4dde" providerId="AD" clId="Web-{77713F91-1D2B-458D-9326-E0B7CC0F9929}"/>
    <pc:docChg chg="modSld">
      <pc:chgData name="Graf, Alex" userId="S::apgraf01@louisville.edu::b79659a1-e2f6-4a90-ac5c-880fe7bc4dde" providerId="AD" clId="Web-{77713F91-1D2B-458D-9326-E0B7CC0F9929}" dt="2023-04-24T04:47:44.129" v="4" actId="1076"/>
      <pc:docMkLst>
        <pc:docMk/>
      </pc:docMkLst>
      <pc:sldChg chg="addSp delSp modSp">
        <pc:chgData name="Graf, Alex" userId="S::apgraf01@louisville.edu::b79659a1-e2f6-4a90-ac5c-880fe7bc4dde" providerId="AD" clId="Web-{77713F91-1D2B-458D-9326-E0B7CC0F9929}" dt="2023-04-24T04:47:44.129" v="4" actId="1076"/>
        <pc:sldMkLst>
          <pc:docMk/>
          <pc:sldMk cId="3694590810" sldId="261"/>
        </pc:sldMkLst>
        <pc:spChg chg="del">
          <ac:chgData name="Graf, Alex" userId="S::apgraf01@louisville.edu::b79659a1-e2f6-4a90-ac5c-880fe7bc4dde" providerId="AD" clId="Web-{77713F91-1D2B-458D-9326-E0B7CC0F9929}" dt="2023-04-24T04:47:16.910" v="0"/>
          <ac:spMkLst>
            <pc:docMk/>
            <pc:sldMk cId="3694590810" sldId="261"/>
            <ac:spMk id="3" creationId="{5DA2226D-EA20-84D1-068E-E8AF62A3D550}"/>
          </ac:spMkLst>
        </pc:spChg>
        <pc:picChg chg="add mod ord">
          <ac:chgData name="Graf, Alex" userId="S::apgraf01@louisville.edu::b79659a1-e2f6-4a90-ac5c-880fe7bc4dde" providerId="AD" clId="Web-{77713F91-1D2B-458D-9326-E0B7CC0F9929}" dt="2023-04-24T04:47:44.129" v="4" actId="1076"/>
          <ac:picMkLst>
            <pc:docMk/>
            <pc:sldMk cId="3694590810" sldId="261"/>
            <ac:picMk id="4" creationId="{AB503EE6-5931-4D7A-8291-87C0D31E3EF1}"/>
          </ac:picMkLst>
        </pc:picChg>
      </pc:sldChg>
    </pc:docChg>
  </pc:docChgLst>
  <pc:docChgLst>
    <pc:chgData name="Haynes,Emmanuel Jordan" userId="S::ejhayn03@louisville.edu::de94d74d-1935-4ab8-adf8-ee99bdff8c68" providerId="AD" clId="Web-{12B9D1C3-4766-40F9-88D1-38F70CD59361}"/>
    <pc:docChg chg="addSld modSld">
      <pc:chgData name="Haynes,Emmanuel Jordan" userId="S::ejhayn03@louisville.edu::de94d74d-1935-4ab8-adf8-ee99bdff8c68" providerId="AD" clId="Web-{12B9D1C3-4766-40F9-88D1-38F70CD59361}" dt="2023-04-23T23:50:55.621" v="10"/>
      <pc:docMkLst>
        <pc:docMk/>
      </pc:docMkLst>
      <pc:sldChg chg="modSp">
        <pc:chgData name="Haynes,Emmanuel Jordan" userId="S::ejhayn03@louisville.edu::de94d74d-1935-4ab8-adf8-ee99bdff8c68" providerId="AD" clId="Web-{12B9D1C3-4766-40F9-88D1-38F70CD59361}" dt="2023-04-23T23:50:49.074" v="9" actId="14100"/>
        <pc:sldMkLst>
          <pc:docMk/>
          <pc:sldMk cId="2432393010" sldId="260"/>
        </pc:sldMkLst>
        <pc:spChg chg="mod">
          <ac:chgData name="Haynes,Emmanuel Jordan" userId="S::ejhayn03@louisville.edu::de94d74d-1935-4ab8-adf8-ee99bdff8c68" providerId="AD" clId="Web-{12B9D1C3-4766-40F9-88D1-38F70CD59361}" dt="2023-04-23T23:50:40.605" v="7" actId="1076"/>
          <ac:spMkLst>
            <pc:docMk/>
            <pc:sldMk cId="2432393010" sldId="260"/>
            <ac:spMk id="2" creationId="{DA1108A0-484B-BF39-2590-D3664ABD833C}"/>
          </ac:spMkLst>
        </pc:spChg>
        <pc:spChg chg="mod">
          <ac:chgData name="Haynes,Emmanuel Jordan" userId="S::ejhayn03@louisville.edu::de94d74d-1935-4ab8-adf8-ee99bdff8c68" providerId="AD" clId="Web-{12B9D1C3-4766-40F9-88D1-38F70CD59361}" dt="2023-04-23T23:50:49.074" v="9" actId="14100"/>
          <ac:spMkLst>
            <pc:docMk/>
            <pc:sldMk cId="2432393010" sldId="260"/>
            <ac:spMk id="3" creationId="{1F8CC7B9-5371-886D-4941-6A1EFEF65675}"/>
          </ac:spMkLst>
        </pc:spChg>
      </pc:sldChg>
      <pc:sldChg chg="add replId">
        <pc:chgData name="Haynes,Emmanuel Jordan" userId="S::ejhayn03@louisville.edu::de94d74d-1935-4ab8-adf8-ee99bdff8c68" providerId="AD" clId="Web-{12B9D1C3-4766-40F9-88D1-38F70CD59361}" dt="2023-04-23T23:50:55.621" v="10"/>
        <pc:sldMkLst>
          <pc:docMk/>
          <pc:sldMk cId="2363852448" sldId="271"/>
        </pc:sldMkLst>
      </pc:sldChg>
    </pc:docChg>
  </pc:docChgLst>
  <pc:docChgLst>
    <pc:chgData name="Haynes,Emmanuel Jordan" userId="S::ejhayn03@louisville.edu::de94d74d-1935-4ab8-adf8-ee99bdff8c68" providerId="AD" clId="Web-{9AB14B03-5090-4622-AFE4-39089014AFC6}"/>
    <pc:docChg chg="addSld modSld">
      <pc:chgData name="Haynes,Emmanuel Jordan" userId="S::ejhayn03@louisville.edu::de94d74d-1935-4ab8-adf8-ee99bdff8c68" providerId="AD" clId="Web-{9AB14B03-5090-4622-AFE4-39089014AFC6}" dt="2023-04-24T00:05:43.423" v="8"/>
      <pc:docMkLst>
        <pc:docMk/>
      </pc:docMkLst>
      <pc:sldChg chg="addSp delSp modSp">
        <pc:chgData name="Haynes,Emmanuel Jordan" userId="S::ejhayn03@louisville.edu::de94d74d-1935-4ab8-adf8-ee99bdff8c68" providerId="AD" clId="Web-{9AB14B03-5090-4622-AFE4-39089014AFC6}" dt="2023-04-24T00:05:07.031" v="1"/>
        <pc:sldMkLst>
          <pc:docMk/>
          <pc:sldMk cId="1465969438" sldId="264"/>
        </pc:sldMkLst>
        <pc:spChg chg="del">
          <ac:chgData name="Haynes,Emmanuel Jordan" userId="S::ejhayn03@louisville.edu::de94d74d-1935-4ab8-adf8-ee99bdff8c68" providerId="AD" clId="Web-{9AB14B03-5090-4622-AFE4-39089014AFC6}" dt="2023-04-24T00:04:47.577" v="0"/>
          <ac:spMkLst>
            <pc:docMk/>
            <pc:sldMk cId="1465969438" sldId="264"/>
            <ac:spMk id="6" creationId="{1E6F8754-DD1A-81CD-7F67-BDE41FFBD27F}"/>
          </ac:spMkLst>
        </pc:spChg>
        <pc:spChg chg="add mod">
          <ac:chgData name="Haynes,Emmanuel Jordan" userId="S::ejhayn03@louisville.edu::de94d74d-1935-4ab8-adf8-ee99bdff8c68" providerId="AD" clId="Web-{9AB14B03-5090-4622-AFE4-39089014AFC6}" dt="2023-04-24T00:05:07.031" v="1"/>
          <ac:spMkLst>
            <pc:docMk/>
            <pc:sldMk cId="1465969438" sldId="264"/>
            <ac:spMk id="7" creationId="{8D677B08-0AC5-A283-764B-D8A52BC9AF63}"/>
          </ac:spMkLst>
        </pc:spChg>
        <pc:picChg chg="add del mod ord">
          <ac:chgData name="Haynes,Emmanuel Jordan" userId="S::ejhayn03@louisville.edu::de94d74d-1935-4ab8-adf8-ee99bdff8c68" providerId="AD" clId="Web-{9AB14B03-5090-4622-AFE4-39089014AFC6}" dt="2023-04-24T00:05:07.031" v="1"/>
          <ac:picMkLst>
            <pc:docMk/>
            <pc:sldMk cId="1465969438" sldId="264"/>
            <ac:picMk id="4" creationId="{72E390A4-E402-CA60-E23F-1F3113253D99}"/>
          </ac:picMkLst>
        </pc:picChg>
      </pc:sldChg>
      <pc:sldChg chg="addSp delSp modSp add replId">
        <pc:chgData name="Haynes,Emmanuel Jordan" userId="S::ejhayn03@louisville.edu::de94d74d-1935-4ab8-adf8-ee99bdff8c68" providerId="AD" clId="Web-{9AB14B03-5090-4622-AFE4-39089014AFC6}" dt="2023-04-24T00:05:43.423" v="8"/>
        <pc:sldMkLst>
          <pc:docMk/>
          <pc:sldMk cId="4197250698" sldId="272"/>
        </pc:sldMkLst>
        <pc:spChg chg="add del mod">
          <ac:chgData name="Haynes,Emmanuel Jordan" userId="S::ejhayn03@louisville.edu::de94d74d-1935-4ab8-adf8-ee99bdff8c68" providerId="AD" clId="Web-{9AB14B03-5090-4622-AFE4-39089014AFC6}" dt="2023-04-24T00:05:43.423" v="8"/>
          <ac:spMkLst>
            <pc:docMk/>
            <pc:sldMk cId="4197250698" sldId="272"/>
            <ac:spMk id="6" creationId="{4C03D109-7BFF-1C6E-8114-E2BD58B034A4}"/>
          </ac:spMkLst>
        </pc:spChg>
        <pc:picChg chg="add mod">
          <ac:chgData name="Haynes,Emmanuel Jordan" userId="S::ejhayn03@louisville.edu::de94d74d-1935-4ab8-adf8-ee99bdff8c68" providerId="AD" clId="Web-{9AB14B03-5090-4622-AFE4-39089014AFC6}" dt="2023-04-24T00:05:43.423" v="8"/>
          <ac:picMkLst>
            <pc:docMk/>
            <pc:sldMk cId="4197250698" sldId="272"/>
            <ac:picMk id="3" creationId="{CAD75688-0E5D-DAF2-F956-6F432BEFC90C}"/>
          </ac:picMkLst>
        </pc:picChg>
        <pc:picChg chg="del">
          <ac:chgData name="Haynes,Emmanuel Jordan" userId="S::ejhayn03@louisville.edu::de94d74d-1935-4ab8-adf8-ee99bdff8c68" providerId="AD" clId="Web-{9AB14B03-5090-4622-AFE4-39089014AFC6}" dt="2023-04-24T00:05:20.437" v="4"/>
          <ac:picMkLst>
            <pc:docMk/>
            <pc:sldMk cId="4197250698" sldId="272"/>
            <ac:picMk id="4" creationId="{544C5F6D-C324-247B-D867-86722CCD9156}"/>
          </ac:picMkLst>
        </pc:picChg>
      </pc:sldChg>
    </pc:docChg>
  </pc:docChgLst>
  <pc:docChgLst>
    <pc:chgData name="Haynes,Emmanuel Jordan" userId="S::ejhayn03@louisville.edu::de94d74d-1935-4ab8-adf8-ee99bdff8c68" providerId="AD" clId="Web-{90927F20-AB13-4097-8F0D-43966D61A71B}"/>
    <pc:docChg chg="modSld">
      <pc:chgData name="Haynes,Emmanuel Jordan" userId="S::ejhayn03@louisville.edu::de94d74d-1935-4ab8-adf8-ee99bdff8c68" providerId="AD" clId="Web-{90927F20-AB13-4097-8F0D-43966D61A71B}" dt="2023-04-24T20:27:52.777" v="0" actId="1076"/>
      <pc:docMkLst>
        <pc:docMk/>
      </pc:docMkLst>
      <pc:sldChg chg="modSp">
        <pc:chgData name="Haynes,Emmanuel Jordan" userId="S::ejhayn03@louisville.edu::de94d74d-1935-4ab8-adf8-ee99bdff8c68" providerId="AD" clId="Web-{90927F20-AB13-4097-8F0D-43966D61A71B}" dt="2023-04-24T20:27:52.777" v="0" actId="1076"/>
        <pc:sldMkLst>
          <pc:docMk/>
          <pc:sldMk cId="3694590810" sldId="261"/>
        </pc:sldMkLst>
        <pc:picChg chg="mod">
          <ac:chgData name="Haynes,Emmanuel Jordan" userId="S::ejhayn03@louisville.edu::de94d74d-1935-4ab8-adf8-ee99bdff8c68" providerId="AD" clId="Web-{90927F20-AB13-4097-8F0D-43966D61A71B}" dt="2023-04-24T20:27:52.777" v="0" actId="1076"/>
          <ac:picMkLst>
            <pc:docMk/>
            <pc:sldMk cId="3694590810" sldId="261"/>
            <ac:picMk id="4" creationId="{AB503EE6-5931-4D7A-8291-87C0D31E3EF1}"/>
          </ac:picMkLst>
        </pc:picChg>
      </pc:sldChg>
    </pc:docChg>
  </pc:docChgLst>
  <pc:docChgLst>
    <pc:chgData name="Aguilar Fuentes,Daniel Elias" userId="S::deagui01@louisville.edu::fc345ad5-f4e9-4d62-b44c-75721e2fa855" providerId="AD" clId="Web-{CBE61E2D-C908-410E-AB43-CFB768BDBB4A}"/>
    <pc:docChg chg="modSld">
      <pc:chgData name="Aguilar Fuentes,Daniel Elias" userId="S::deagui01@louisville.edu::fc345ad5-f4e9-4d62-b44c-75721e2fa855" providerId="AD" clId="Web-{CBE61E2D-C908-410E-AB43-CFB768BDBB4A}" dt="2023-04-23T22:49:10.571" v="24" actId="20577"/>
      <pc:docMkLst>
        <pc:docMk/>
      </pc:docMkLst>
      <pc:sldChg chg="modSp">
        <pc:chgData name="Aguilar Fuentes,Daniel Elias" userId="S::deagui01@louisville.edu::fc345ad5-f4e9-4d62-b44c-75721e2fa855" providerId="AD" clId="Web-{CBE61E2D-C908-410E-AB43-CFB768BDBB4A}" dt="2023-04-23T22:49:10.571" v="24" actId="20577"/>
        <pc:sldMkLst>
          <pc:docMk/>
          <pc:sldMk cId="2432393010" sldId="260"/>
        </pc:sldMkLst>
        <pc:spChg chg="mod">
          <ac:chgData name="Aguilar Fuentes,Daniel Elias" userId="S::deagui01@louisville.edu::fc345ad5-f4e9-4d62-b44c-75721e2fa855" providerId="AD" clId="Web-{CBE61E2D-C908-410E-AB43-CFB768BDBB4A}" dt="2023-04-23T22:49:10.571" v="24" actId="20577"/>
          <ac:spMkLst>
            <pc:docMk/>
            <pc:sldMk cId="2432393010" sldId="260"/>
            <ac:spMk id="3" creationId="{1F8CC7B9-5371-886D-4941-6A1EFEF65675}"/>
          </ac:spMkLst>
        </pc:spChg>
      </pc:sldChg>
    </pc:docChg>
  </pc:docChgLst>
  <pc:docChgLst>
    <pc:chgData name="Haynes,Emmanuel Jordan" userId="S::ejhayn03@louisville.edu::de94d74d-1935-4ab8-adf8-ee99bdff8c68" providerId="AD" clId="Web-{416D4D96-BB15-4B2C-B248-F80694D25685}"/>
    <pc:docChg chg="addSld modSld">
      <pc:chgData name="Haynes,Emmanuel Jordan" userId="S::ejhayn03@louisville.edu::de94d74d-1935-4ab8-adf8-ee99bdff8c68" providerId="AD" clId="Web-{416D4D96-BB15-4B2C-B248-F80694D25685}" dt="2023-04-23T22:30:41.940" v="241"/>
      <pc:docMkLst>
        <pc:docMk/>
      </pc:docMkLst>
      <pc:sldChg chg="modSp">
        <pc:chgData name="Haynes,Emmanuel Jordan" userId="S::ejhayn03@louisville.edu::de94d74d-1935-4ab8-adf8-ee99bdff8c68" providerId="AD" clId="Web-{416D4D96-BB15-4B2C-B248-F80694D25685}" dt="2023-04-23T22:25:46.573" v="6" actId="20577"/>
        <pc:sldMkLst>
          <pc:docMk/>
          <pc:sldMk cId="109857222" sldId="256"/>
        </pc:sldMkLst>
        <pc:spChg chg="mod">
          <ac:chgData name="Haynes,Emmanuel Jordan" userId="S::ejhayn03@louisville.edu::de94d74d-1935-4ab8-adf8-ee99bdff8c68" providerId="AD" clId="Web-{416D4D96-BB15-4B2C-B248-F80694D25685}" dt="2023-04-23T22:25:46.573" v="6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6:51.028" v="106" actId="20577"/>
        <pc:sldMkLst>
          <pc:docMk/>
          <pc:sldMk cId="3326459544" sldId="257"/>
        </pc:sldMkLst>
        <pc:spChg chg="mod">
          <ac:chgData name="Haynes,Emmanuel Jordan" userId="S::ejhayn03@louisville.edu::de94d74d-1935-4ab8-adf8-ee99bdff8c68" providerId="AD" clId="Web-{416D4D96-BB15-4B2C-B248-F80694D25685}" dt="2023-04-23T22:26:06.276" v="30" actId="20577"/>
          <ac:spMkLst>
            <pc:docMk/>
            <pc:sldMk cId="3326459544" sldId="257"/>
            <ac:spMk id="2" creationId="{494A685B-0727-6732-08CA-F34DC0BBF128}"/>
          </ac:spMkLst>
        </pc:spChg>
        <pc:spChg chg="mod">
          <ac:chgData name="Haynes,Emmanuel Jordan" userId="S::ejhayn03@louisville.edu::de94d74d-1935-4ab8-adf8-ee99bdff8c68" providerId="AD" clId="Web-{416D4D96-BB15-4B2C-B248-F80694D25685}" dt="2023-04-23T22:26:51.028" v="106" actId="20577"/>
          <ac:spMkLst>
            <pc:docMk/>
            <pc:sldMk cId="3326459544" sldId="257"/>
            <ac:spMk id="3" creationId="{4C54BD55-43E7-1B98-B65D-C3378A9AE49E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7:10.591" v="115" actId="20577"/>
        <pc:sldMkLst>
          <pc:docMk/>
          <pc:sldMk cId="1329214948" sldId="258"/>
        </pc:sldMkLst>
        <pc:spChg chg="mod">
          <ac:chgData name="Haynes,Emmanuel Jordan" userId="S::ejhayn03@louisville.edu::de94d74d-1935-4ab8-adf8-ee99bdff8c68" providerId="AD" clId="Web-{416D4D96-BB15-4B2C-B248-F80694D25685}" dt="2023-04-23T22:27:10.591" v="115" actId="20577"/>
          <ac:spMkLst>
            <pc:docMk/>
            <pc:sldMk cId="1329214948" sldId="258"/>
            <ac:spMk id="2" creationId="{20CC91DC-AA06-F6FE-761C-E1014A54DB3A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7:16.419" v="121" actId="20577"/>
        <pc:sldMkLst>
          <pc:docMk/>
          <pc:sldMk cId="2720014236" sldId="259"/>
        </pc:sldMkLst>
        <pc:spChg chg="mod">
          <ac:chgData name="Haynes,Emmanuel Jordan" userId="S::ejhayn03@louisville.edu::de94d74d-1935-4ab8-adf8-ee99bdff8c68" providerId="AD" clId="Web-{416D4D96-BB15-4B2C-B248-F80694D25685}" dt="2023-04-23T22:27:16.419" v="121" actId="20577"/>
          <ac:spMkLst>
            <pc:docMk/>
            <pc:sldMk cId="2720014236" sldId="259"/>
            <ac:spMk id="2" creationId="{26A643ED-144C-4E6D-AF52-BBB422C2A299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7:34.216" v="144" actId="20577"/>
        <pc:sldMkLst>
          <pc:docMk/>
          <pc:sldMk cId="2432393010" sldId="260"/>
        </pc:sldMkLst>
        <pc:spChg chg="mod">
          <ac:chgData name="Haynes,Emmanuel Jordan" userId="S::ejhayn03@louisville.edu::de94d74d-1935-4ab8-adf8-ee99bdff8c68" providerId="AD" clId="Web-{416D4D96-BB15-4B2C-B248-F80694D25685}" dt="2023-04-23T22:27:34.216" v="144" actId="20577"/>
          <ac:spMkLst>
            <pc:docMk/>
            <pc:sldMk cId="2432393010" sldId="260"/>
            <ac:spMk id="2" creationId="{DA1108A0-484B-BF39-2590-D3664ABD833C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7:56.936" v="170" actId="20577"/>
        <pc:sldMkLst>
          <pc:docMk/>
          <pc:sldMk cId="3694590810" sldId="261"/>
        </pc:sldMkLst>
        <pc:spChg chg="mod">
          <ac:chgData name="Haynes,Emmanuel Jordan" userId="S::ejhayn03@louisville.edu::de94d74d-1935-4ab8-adf8-ee99bdff8c68" providerId="AD" clId="Web-{416D4D96-BB15-4B2C-B248-F80694D25685}" dt="2023-04-23T22:27:56.936" v="170" actId="20577"/>
          <ac:spMkLst>
            <pc:docMk/>
            <pc:sldMk cId="3694590810" sldId="261"/>
            <ac:spMk id="2" creationId="{D1D6D0A7-95BB-9635-BA37-B15D3A13D068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8:19.561" v="188" actId="20577"/>
        <pc:sldMkLst>
          <pc:docMk/>
          <pc:sldMk cId="640738632" sldId="262"/>
        </pc:sldMkLst>
        <pc:spChg chg="mod">
          <ac:chgData name="Haynes,Emmanuel Jordan" userId="S::ejhayn03@louisville.edu::de94d74d-1935-4ab8-adf8-ee99bdff8c68" providerId="AD" clId="Web-{416D4D96-BB15-4B2C-B248-F80694D25685}" dt="2023-04-23T22:28:19.561" v="188" actId="20577"/>
          <ac:spMkLst>
            <pc:docMk/>
            <pc:sldMk cId="640738632" sldId="262"/>
            <ac:spMk id="2" creationId="{E9ED0711-035F-C86C-8611-47AEE252F056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8:47.562" v="202" actId="20577"/>
        <pc:sldMkLst>
          <pc:docMk/>
          <pc:sldMk cId="1464873390" sldId="263"/>
        </pc:sldMkLst>
        <pc:spChg chg="mod">
          <ac:chgData name="Haynes,Emmanuel Jordan" userId="S::ejhayn03@louisville.edu::de94d74d-1935-4ab8-adf8-ee99bdff8c68" providerId="AD" clId="Web-{416D4D96-BB15-4B2C-B248-F80694D25685}" dt="2023-04-23T22:28:47.562" v="202" actId="20577"/>
          <ac:spMkLst>
            <pc:docMk/>
            <pc:sldMk cId="1464873390" sldId="263"/>
            <ac:spMk id="2" creationId="{D7ED3561-34A4-6449-75E8-040A6021CC9C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9:02.797" v="213" actId="20577"/>
        <pc:sldMkLst>
          <pc:docMk/>
          <pc:sldMk cId="1465969438" sldId="264"/>
        </pc:sldMkLst>
        <pc:spChg chg="mod">
          <ac:chgData name="Haynes,Emmanuel Jordan" userId="S::ejhayn03@louisville.edu::de94d74d-1935-4ab8-adf8-ee99bdff8c68" providerId="AD" clId="Web-{416D4D96-BB15-4B2C-B248-F80694D25685}" dt="2023-04-23T22:29:02.797" v="213" actId="20577"/>
          <ac:spMkLst>
            <pc:docMk/>
            <pc:sldMk cId="1465969438" sldId="264"/>
            <ac:spMk id="2" creationId="{E7B8C3DC-AC45-B0D7-B22E-D6AA595CF0B5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9:23.204" v="219" actId="20577"/>
        <pc:sldMkLst>
          <pc:docMk/>
          <pc:sldMk cId="3984599690" sldId="265"/>
        </pc:sldMkLst>
        <pc:spChg chg="mod">
          <ac:chgData name="Haynes,Emmanuel Jordan" userId="S::ejhayn03@louisville.edu::de94d74d-1935-4ab8-adf8-ee99bdff8c68" providerId="AD" clId="Web-{416D4D96-BB15-4B2C-B248-F80694D25685}" dt="2023-04-23T22:29:23.204" v="219" actId="20577"/>
          <ac:spMkLst>
            <pc:docMk/>
            <pc:sldMk cId="3984599690" sldId="265"/>
            <ac:spMk id="2" creationId="{764F5189-BA56-82B4-A953-03403795081E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9:35.267" v="226" actId="20577"/>
        <pc:sldMkLst>
          <pc:docMk/>
          <pc:sldMk cId="4235583567" sldId="266"/>
        </pc:sldMkLst>
        <pc:spChg chg="mod">
          <ac:chgData name="Haynes,Emmanuel Jordan" userId="S::ejhayn03@louisville.edu::de94d74d-1935-4ab8-adf8-ee99bdff8c68" providerId="AD" clId="Web-{416D4D96-BB15-4B2C-B248-F80694D25685}" dt="2023-04-23T22:29:35.267" v="226" actId="20577"/>
          <ac:spMkLst>
            <pc:docMk/>
            <pc:sldMk cId="4235583567" sldId="266"/>
            <ac:spMk id="2" creationId="{A4D51091-B8BD-8D63-037F-9050EAEF1A53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29:47.110" v="232" actId="20577"/>
        <pc:sldMkLst>
          <pc:docMk/>
          <pc:sldMk cId="4278884700" sldId="267"/>
        </pc:sldMkLst>
        <pc:spChg chg="mod">
          <ac:chgData name="Haynes,Emmanuel Jordan" userId="S::ejhayn03@louisville.edu::de94d74d-1935-4ab8-adf8-ee99bdff8c68" providerId="AD" clId="Web-{416D4D96-BB15-4B2C-B248-F80694D25685}" dt="2023-04-23T22:29:47.110" v="232" actId="20577"/>
          <ac:spMkLst>
            <pc:docMk/>
            <pc:sldMk cId="4278884700" sldId="267"/>
            <ac:spMk id="2" creationId="{A741C346-3184-0165-E56F-F1891DB3E1E6}"/>
          </ac:spMkLst>
        </pc:spChg>
      </pc:sldChg>
      <pc:sldChg chg="modSp new">
        <pc:chgData name="Haynes,Emmanuel Jordan" userId="S::ejhayn03@louisville.edu::de94d74d-1935-4ab8-adf8-ee99bdff8c68" providerId="AD" clId="Web-{416D4D96-BB15-4B2C-B248-F80694D25685}" dt="2023-04-23T22:30:02.892" v="239" actId="20577"/>
        <pc:sldMkLst>
          <pc:docMk/>
          <pc:sldMk cId="3400288877" sldId="268"/>
        </pc:sldMkLst>
        <pc:spChg chg="mod">
          <ac:chgData name="Haynes,Emmanuel Jordan" userId="S::ejhayn03@louisville.edu::de94d74d-1935-4ab8-adf8-ee99bdff8c68" providerId="AD" clId="Web-{416D4D96-BB15-4B2C-B248-F80694D25685}" dt="2023-04-23T22:30:02.892" v="239" actId="20577"/>
          <ac:spMkLst>
            <pc:docMk/>
            <pc:sldMk cId="3400288877" sldId="268"/>
            <ac:spMk id="2" creationId="{4491EA58-F4E7-D696-84BB-FC79BA4B9E55}"/>
          </ac:spMkLst>
        </pc:spChg>
      </pc:sldChg>
      <pc:sldChg chg="add replId">
        <pc:chgData name="Haynes,Emmanuel Jordan" userId="S::ejhayn03@louisville.edu::de94d74d-1935-4ab8-adf8-ee99bdff8c68" providerId="AD" clId="Web-{416D4D96-BB15-4B2C-B248-F80694D25685}" dt="2023-04-23T22:30:36.971" v="240"/>
        <pc:sldMkLst>
          <pc:docMk/>
          <pc:sldMk cId="2086712073" sldId="269"/>
        </pc:sldMkLst>
      </pc:sldChg>
      <pc:sldChg chg="add replId">
        <pc:chgData name="Haynes,Emmanuel Jordan" userId="S::ejhayn03@louisville.edu::de94d74d-1935-4ab8-adf8-ee99bdff8c68" providerId="AD" clId="Web-{416D4D96-BB15-4B2C-B248-F80694D25685}" dt="2023-04-23T22:30:41.940" v="241"/>
        <pc:sldMkLst>
          <pc:docMk/>
          <pc:sldMk cId="3901982582" sldId="270"/>
        </pc:sldMkLst>
      </pc:sldChg>
    </pc:docChg>
  </pc:docChgLst>
  <pc:docChgLst>
    <pc:chgData name="Haynes,Emmanuel Jordan" userId="S::ejhayn03@louisville.edu::de94d74d-1935-4ab8-adf8-ee99bdff8c68" providerId="AD" clId="Web-{B2290B6A-4F25-43C7-A526-20A64F8EB1D0}"/>
    <pc:docChg chg="addSld modSld">
      <pc:chgData name="Haynes,Emmanuel Jordan" userId="S::ejhayn03@louisville.edu::de94d74d-1935-4ab8-adf8-ee99bdff8c68" providerId="AD" clId="Web-{B2290B6A-4F25-43C7-A526-20A64F8EB1D0}" dt="2023-04-24T00:24:06.422" v="509"/>
      <pc:docMkLst>
        <pc:docMk/>
      </pc:docMkLst>
      <pc:sldChg chg="addSp delSp modSp">
        <pc:chgData name="Haynes,Emmanuel Jordan" userId="S::ejhayn03@louisville.edu::de94d74d-1935-4ab8-adf8-ee99bdff8c68" providerId="AD" clId="Web-{B2290B6A-4F25-43C7-A526-20A64F8EB1D0}" dt="2023-04-24T00:17:46.329" v="4" actId="14100"/>
        <pc:sldMkLst>
          <pc:docMk/>
          <pc:sldMk cId="2086712073" sldId="269"/>
        </pc:sldMkLst>
        <pc:spChg chg="del">
          <ac:chgData name="Haynes,Emmanuel Jordan" userId="S::ejhayn03@louisville.edu::de94d74d-1935-4ab8-adf8-ee99bdff8c68" providerId="AD" clId="Web-{B2290B6A-4F25-43C7-A526-20A64F8EB1D0}" dt="2023-04-24T00:17:24.454" v="0"/>
          <ac:spMkLst>
            <pc:docMk/>
            <pc:sldMk cId="2086712073" sldId="269"/>
            <ac:spMk id="3" creationId="{A78A614A-A637-D351-238A-92B6A04435B8}"/>
          </ac:spMkLst>
        </pc:spChg>
        <pc:picChg chg="add mod ord">
          <ac:chgData name="Haynes,Emmanuel Jordan" userId="S::ejhayn03@louisville.edu::de94d74d-1935-4ab8-adf8-ee99bdff8c68" providerId="AD" clId="Web-{B2290B6A-4F25-43C7-A526-20A64F8EB1D0}" dt="2023-04-24T00:17:46.329" v="4" actId="14100"/>
          <ac:picMkLst>
            <pc:docMk/>
            <pc:sldMk cId="2086712073" sldId="269"/>
            <ac:picMk id="4" creationId="{339097AB-3591-7060-F170-5417028259A0}"/>
          </ac:picMkLst>
        </pc:picChg>
      </pc:sldChg>
      <pc:sldChg chg="modSp">
        <pc:chgData name="Haynes,Emmanuel Jordan" userId="S::ejhayn03@louisville.edu::de94d74d-1935-4ab8-adf8-ee99bdff8c68" providerId="AD" clId="Web-{B2290B6A-4F25-43C7-A526-20A64F8EB1D0}" dt="2023-04-24T00:23:23.220" v="502" actId="20577"/>
        <pc:sldMkLst>
          <pc:docMk/>
          <pc:sldMk cId="3901982582" sldId="270"/>
        </pc:sldMkLst>
        <pc:spChg chg="mod">
          <ac:chgData name="Haynes,Emmanuel Jordan" userId="S::ejhayn03@louisville.edu::de94d74d-1935-4ab8-adf8-ee99bdff8c68" providerId="AD" clId="Web-{B2290B6A-4F25-43C7-A526-20A64F8EB1D0}" dt="2023-04-24T00:18:11.345" v="9" actId="20577"/>
          <ac:spMkLst>
            <pc:docMk/>
            <pc:sldMk cId="3901982582" sldId="270"/>
            <ac:spMk id="2" creationId="{4491EA58-F4E7-D696-84BB-FC79BA4B9E55}"/>
          </ac:spMkLst>
        </pc:spChg>
        <pc:spChg chg="mod">
          <ac:chgData name="Haynes,Emmanuel Jordan" userId="S::ejhayn03@louisville.edu::de94d74d-1935-4ab8-adf8-ee99bdff8c68" providerId="AD" clId="Web-{B2290B6A-4F25-43C7-A526-20A64F8EB1D0}" dt="2023-04-24T00:23:23.220" v="502" actId="20577"/>
          <ac:spMkLst>
            <pc:docMk/>
            <pc:sldMk cId="3901982582" sldId="270"/>
            <ac:spMk id="3" creationId="{A78A614A-A637-D351-238A-92B6A04435B8}"/>
          </ac:spMkLst>
        </pc:spChg>
      </pc:sldChg>
      <pc:sldChg chg="addSp delSp modSp new mod setBg">
        <pc:chgData name="Haynes,Emmanuel Jordan" userId="S::ejhayn03@louisville.edu::de94d74d-1935-4ab8-adf8-ee99bdff8c68" providerId="AD" clId="Web-{B2290B6A-4F25-43C7-A526-20A64F8EB1D0}" dt="2023-04-24T00:24:06.422" v="509"/>
        <pc:sldMkLst>
          <pc:docMk/>
          <pc:sldMk cId="214147589" sldId="272"/>
        </pc:sldMkLst>
        <pc:spChg chg="mod ord">
          <ac:chgData name="Haynes,Emmanuel Jordan" userId="S::ejhayn03@louisville.edu::de94d74d-1935-4ab8-adf8-ee99bdff8c68" providerId="AD" clId="Web-{B2290B6A-4F25-43C7-A526-20A64F8EB1D0}" dt="2023-04-24T00:24:06.422" v="509"/>
          <ac:spMkLst>
            <pc:docMk/>
            <pc:sldMk cId="214147589" sldId="272"/>
            <ac:spMk id="2" creationId="{D71181A8-EEE7-E140-7EC1-3EE442ED4630}"/>
          </ac:spMkLst>
        </pc:spChg>
        <pc:spChg chg="del">
          <ac:chgData name="Haynes,Emmanuel Jordan" userId="S::ejhayn03@louisville.edu::de94d74d-1935-4ab8-adf8-ee99bdff8c68" providerId="AD" clId="Web-{B2290B6A-4F25-43C7-A526-20A64F8EB1D0}" dt="2023-04-24T00:24:02.781" v="508"/>
          <ac:spMkLst>
            <pc:docMk/>
            <pc:sldMk cId="214147589" sldId="272"/>
            <ac:spMk id="3" creationId="{D6093637-A26E-BD48-CAE6-919B950D5D3A}"/>
          </ac:spMkLst>
        </pc:spChg>
        <pc:spChg chg="add">
          <ac:chgData name="Haynes,Emmanuel Jordan" userId="S::ejhayn03@louisville.edu::de94d74d-1935-4ab8-adf8-ee99bdff8c68" providerId="AD" clId="Web-{B2290B6A-4F25-43C7-A526-20A64F8EB1D0}" dt="2023-04-24T00:24:06.422" v="509"/>
          <ac:spMkLst>
            <pc:docMk/>
            <pc:sldMk cId="214147589" sldId="272"/>
            <ac:spMk id="9" creationId="{37C89E4B-3C9F-44B9-8B86-D9E3D112D8EC}"/>
          </ac:spMkLst>
        </pc:spChg>
        <pc:picChg chg="add mod ord">
          <ac:chgData name="Haynes,Emmanuel Jordan" userId="S::ejhayn03@louisville.edu::de94d74d-1935-4ab8-adf8-ee99bdff8c68" providerId="AD" clId="Web-{B2290B6A-4F25-43C7-A526-20A64F8EB1D0}" dt="2023-04-24T00:24:06.422" v="509"/>
          <ac:picMkLst>
            <pc:docMk/>
            <pc:sldMk cId="214147589" sldId="272"/>
            <ac:picMk id="4" creationId="{311ED019-0739-CCC3-E9F4-7B265BC80634}"/>
          </ac:picMkLst>
        </pc:picChg>
        <pc:cxnChg chg="add">
          <ac:chgData name="Haynes,Emmanuel Jordan" userId="S::ejhayn03@louisville.edu::de94d74d-1935-4ab8-adf8-ee99bdff8c68" providerId="AD" clId="Web-{B2290B6A-4F25-43C7-A526-20A64F8EB1D0}" dt="2023-04-24T00:24:06.422" v="509"/>
          <ac:cxnSpMkLst>
            <pc:docMk/>
            <pc:sldMk cId="214147589" sldId="272"/>
            <ac:cxnSpMk id="11" creationId="{AA2EAA10-076F-46BD-8F0F-B9A2FB77A85C}"/>
          </ac:cxnSpMkLst>
        </pc:cxnChg>
        <pc:cxnChg chg="add">
          <ac:chgData name="Haynes,Emmanuel Jordan" userId="S::ejhayn03@louisville.edu::de94d74d-1935-4ab8-adf8-ee99bdff8c68" providerId="AD" clId="Web-{B2290B6A-4F25-43C7-A526-20A64F8EB1D0}" dt="2023-04-24T00:24:06.422" v="509"/>
          <ac:cxnSpMkLst>
            <pc:docMk/>
            <pc:sldMk cId="214147589" sldId="272"/>
            <ac:cxnSpMk id="13" creationId="{D891E407-403B-4764-86C9-33A56D3BCAA3}"/>
          </ac:cxnSpMkLst>
        </pc:cxnChg>
      </pc:sldChg>
    </pc:docChg>
  </pc:docChgLst>
  <pc:docChgLst>
    <pc:chgData name="Haynes,Emmanuel Jordan" userId="S::ejhayn03@louisville.edu::de94d74d-1935-4ab8-adf8-ee99bdff8c68" providerId="AD" clId="Web-{88CD56CD-5633-4910-80BD-B4D8E02D0290}"/>
    <pc:docChg chg="modSld">
      <pc:chgData name="Haynes,Emmanuel Jordan" userId="S::ejhayn03@louisville.edu::de94d74d-1935-4ab8-adf8-ee99bdff8c68" providerId="AD" clId="Web-{88CD56CD-5633-4910-80BD-B4D8E02D0290}" dt="2023-04-23T23:57:40.751" v="79" actId="20577"/>
      <pc:docMkLst>
        <pc:docMk/>
      </pc:docMkLst>
      <pc:sldChg chg="addSp modSp mod setBg setClrOvrMap">
        <pc:chgData name="Haynes,Emmanuel Jordan" userId="S::ejhayn03@louisville.edu::de94d74d-1935-4ab8-adf8-ee99bdff8c68" providerId="AD" clId="Web-{88CD56CD-5633-4910-80BD-B4D8E02D0290}" dt="2023-04-23T23:57:40.751" v="79" actId="20577"/>
        <pc:sldMkLst>
          <pc:docMk/>
          <pc:sldMk cId="2432393010" sldId="260"/>
        </pc:sldMkLst>
        <pc:spChg chg="mod">
          <ac:chgData name="Haynes,Emmanuel Jordan" userId="S::ejhayn03@louisville.edu::de94d74d-1935-4ab8-adf8-ee99bdff8c68" providerId="AD" clId="Web-{88CD56CD-5633-4910-80BD-B4D8E02D0290}" dt="2023-04-23T23:56:30.312" v="56" actId="1076"/>
          <ac:spMkLst>
            <pc:docMk/>
            <pc:sldMk cId="2432393010" sldId="260"/>
            <ac:spMk id="2" creationId="{DA1108A0-484B-BF39-2590-D3664ABD833C}"/>
          </ac:spMkLst>
        </pc:spChg>
        <pc:spChg chg="mod">
          <ac:chgData name="Haynes,Emmanuel Jordan" userId="S::ejhayn03@louisville.edu::de94d74d-1935-4ab8-adf8-ee99bdff8c68" providerId="AD" clId="Web-{88CD56CD-5633-4910-80BD-B4D8E02D0290}" dt="2023-04-23T23:57:40.751" v="79" actId="20577"/>
          <ac:spMkLst>
            <pc:docMk/>
            <pc:sldMk cId="2432393010" sldId="260"/>
            <ac:spMk id="3" creationId="{1F8CC7B9-5371-886D-4941-6A1EFEF65675}"/>
          </ac:spMkLst>
        </pc:spChg>
        <pc:spChg chg="add">
          <ac:chgData name="Haynes,Emmanuel Jordan" userId="S::ejhayn03@louisville.edu::de94d74d-1935-4ab8-adf8-ee99bdff8c68" providerId="AD" clId="Web-{88CD56CD-5633-4910-80BD-B4D8E02D0290}" dt="2023-04-23T23:52:55.354" v="13"/>
          <ac:spMkLst>
            <pc:docMk/>
            <pc:sldMk cId="2432393010" sldId="260"/>
            <ac:spMk id="10" creationId="{9228552E-C8B1-4A80-8448-0787CE0FC704}"/>
          </ac:spMkLst>
        </pc:spChg>
        <pc:picChg chg="add mod ord">
          <ac:chgData name="Haynes,Emmanuel Jordan" userId="S::ejhayn03@louisville.edu::de94d74d-1935-4ab8-adf8-ee99bdff8c68" providerId="AD" clId="Web-{88CD56CD-5633-4910-80BD-B4D8E02D0290}" dt="2023-04-23T23:56:15.984" v="52" actId="1076"/>
          <ac:picMkLst>
            <pc:docMk/>
            <pc:sldMk cId="2432393010" sldId="260"/>
            <ac:picMk id="5" creationId="{7A542E3E-7447-0C22-69C4-53F1E65FBC66}"/>
          </ac:picMkLst>
        </pc:picChg>
      </pc:sldChg>
      <pc:sldChg chg="addSp delSp modSp mod setBg setClrOvrMap">
        <pc:chgData name="Haynes,Emmanuel Jordan" userId="S::ejhayn03@louisville.edu::de94d74d-1935-4ab8-adf8-ee99bdff8c68" providerId="AD" clId="Web-{88CD56CD-5633-4910-80BD-B4D8E02D0290}" dt="2023-04-23T23:55:31.123" v="44" actId="20577"/>
        <pc:sldMkLst>
          <pc:docMk/>
          <pc:sldMk cId="2363852448" sldId="271"/>
        </pc:sldMkLst>
        <pc:spChg chg="mod">
          <ac:chgData name="Haynes,Emmanuel Jordan" userId="S::ejhayn03@louisville.edu::de94d74d-1935-4ab8-adf8-ee99bdff8c68" providerId="AD" clId="Web-{88CD56CD-5633-4910-80BD-B4D8E02D0290}" dt="2023-04-23T23:54:04.981" v="25" actId="1076"/>
          <ac:spMkLst>
            <pc:docMk/>
            <pc:sldMk cId="2363852448" sldId="271"/>
            <ac:spMk id="2" creationId="{DA1108A0-484B-BF39-2590-D3664ABD833C}"/>
          </ac:spMkLst>
        </pc:spChg>
        <pc:spChg chg="mod">
          <ac:chgData name="Haynes,Emmanuel Jordan" userId="S::ejhayn03@louisville.edu::de94d74d-1935-4ab8-adf8-ee99bdff8c68" providerId="AD" clId="Web-{88CD56CD-5633-4910-80BD-B4D8E02D0290}" dt="2023-04-23T23:55:31.123" v="44" actId="20577"/>
          <ac:spMkLst>
            <pc:docMk/>
            <pc:sldMk cId="2363852448" sldId="271"/>
            <ac:spMk id="3" creationId="{1F8CC7B9-5371-886D-4941-6A1EFEF65675}"/>
          </ac:spMkLst>
        </pc:spChg>
        <pc:spChg chg="add del">
          <ac:chgData name="Haynes,Emmanuel Jordan" userId="S::ejhayn03@louisville.edu::de94d74d-1935-4ab8-adf8-ee99bdff8c68" providerId="AD" clId="Web-{88CD56CD-5633-4910-80BD-B4D8E02D0290}" dt="2023-04-23T23:53:26.980" v="16"/>
          <ac:spMkLst>
            <pc:docMk/>
            <pc:sldMk cId="2363852448" sldId="271"/>
            <ac:spMk id="10" creationId="{9AA72BD9-2C5A-4EDC-931F-5AA08EACA0F3}"/>
          </ac:spMkLst>
        </pc:spChg>
        <pc:spChg chg="add del">
          <ac:chgData name="Haynes,Emmanuel Jordan" userId="S::ejhayn03@louisville.edu::de94d74d-1935-4ab8-adf8-ee99bdff8c68" providerId="AD" clId="Web-{88CD56CD-5633-4910-80BD-B4D8E02D0290}" dt="2023-04-23T23:53:26.980" v="16"/>
          <ac:spMkLst>
            <pc:docMk/>
            <pc:sldMk cId="2363852448" sldId="271"/>
            <ac:spMk id="12" creationId="{DD3981AC-7B61-4947-BCF3-F7AA7FA385B9}"/>
          </ac:spMkLst>
        </pc:spChg>
        <pc:spChg chg="add del">
          <ac:chgData name="Haynes,Emmanuel Jordan" userId="S::ejhayn03@louisville.edu::de94d74d-1935-4ab8-adf8-ee99bdff8c68" providerId="AD" clId="Web-{88CD56CD-5633-4910-80BD-B4D8E02D0290}" dt="2023-04-23T23:53:26.980" v="16"/>
          <ac:spMkLst>
            <pc:docMk/>
            <pc:sldMk cId="2363852448" sldId="271"/>
            <ac:spMk id="14" creationId="{55D4142C-5077-457F-A6AD-3FECFDB39685}"/>
          </ac:spMkLst>
        </pc:spChg>
        <pc:spChg chg="add del">
          <ac:chgData name="Haynes,Emmanuel Jordan" userId="S::ejhayn03@louisville.edu::de94d74d-1935-4ab8-adf8-ee99bdff8c68" providerId="AD" clId="Web-{88CD56CD-5633-4910-80BD-B4D8E02D0290}" dt="2023-04-23T23:53:26.980" v="16"/>
          <ac:spMkLst>
            <pc:docMk/>
            <pc:sldMk cId="2363852448" sldId="271"/>
            <ac:spMk id="16" creationId="{7A5F0580-5EE9-419F-96EE-B6529EF6E7D0}"/>
          </ac:spMkLst>
        </pc:spChg>
        <pc:spChg chg="add">
          <ac:chgData name="Haynes,Emmanuel Jordan" userId="S::ejhayn03@louisville.edu::de94d74d-1935-4ab8-adf8-ee99bdff8c68" providerId="AD" clId="Web-{88CD56CD-5633-4910-80BD-B4D8E02D0290}" dt="2023-04-23T23:53:27.105" v="17"/>
          <ac:spMkLst>
            <pc:docMk/>
            <pc:sldMk cId="2363852448" sldId="271"/>
            <ac:spMk id="18" creationId="{9228552E-C8B1-4A80-8448-0787CE0FC704}"/>
          </ac:spMkLst>
        </pc:spChg>
        <pc:picChg chg="add mod ord">
          <ac:chgData name="Haynes,Emmanuel Jordan" userId="S::ejhayn03@louisville.edu::de94d74d-1935-4ab8-adf8-ee99bdff8c68" providerId="AD" clId="Web-{88CD56CD-5633-4910-80BD-B4D8E02D0290}" dt="2023-04-23T23:53:27.105" v="17"/>
          <ac:picMkLst>
            <pc:docMk/>
            <pc:sldMk cId="2363852448" sldId="271"/>
            <ac:picMk id="5" creationId="{6D3EE8F3-FB0A-B5BD-4D4D-1218E4A5B8D0}"/>
          </ac:picMkLst>
        </pc:picChg>
      </pc:sldChg>
    </pc:docChg>
  </pc:docChgLst>
  <pc:docChgLst>
    <pc:chgData name="Haynes,Emmanuel Jordan" userId="S::ejhayn03@louisville.edu::de94d74d-1935-4ab8-adf8-ee99bdff8c68" providerId="AD" clId="Web-{0C90E9D6-6BE2-4D33-AB9B-43BE4F21406B}"/>
    <pc:docChg chg="modSld">
      <pc:chgData name="Haynes,Emmanuel Jordan" userId="S::ejhayn03@louisville.edu::de94d74d-1935-4ab8-adf8-ee99bdff8c68" providerId="AD" clId="Web-{0C90E9D6-6BE2-4D33-AB9B-43BE4F21406B}" dt="2023-04-24T00:04:17.373" v="9"/>
      <pc:docMkLst>
        <pc:docMk/>
      </pc:docMkLst>
      <pc:sldChg chg="addSp delSp modSp">
        <pc:chgData name="Haynes,Emmanuel Jordan" userId="S::ejhayn03@louisville.edu::de94d74d-1935-4ab8-adf8-ee99bdff8c68" providerId="AD" clId="Web-{0C90E9D6-6BE2-4D33-AB9B-43BE4F21406B}" dt="2023-04-24T00:04:17.373" v="9"/>
        <pc:sldMkLst>
          <pc:docMk/>
          <pc:sldMk cId="1465969438" sldId="264"/>
        </pc:sldMkLst>
        <pc:spChg chg="mod">
          <ac:chgData name="Haynes,Emmanuel Jordan" userId="S::ejhayn03@louisville.edu::de94d74d-1935-4ab8-adf8-ee99bdff8c68" providerId="AD" clId="Web-{0C90E9D6-6BE2-4D33-AB9B-43BE4F21406B}" dt="2023-04-24T00:04:12.263" v="7" actId="20577"/>
          <ac:spMkLst>
            <pc:docMk/>
            <pc:sldMk cId="1465969438" sldId="264"/>
            <ac:spMk id="2" creationId="{E7B8C3DC-AC45-B0D7-B22E-D6AA595CF0B5}"/>
          </ac:spMkLst>
        </pc:spChg>
        <pc:spChg chg="del">
          <ac:chgData name="Haynes,Emmanuel Jordan" userId="S::ejhayn03@louisville.edu::de94d74d-1935-4ab8-adf8-ee99bdff8c68" providerId="AD" clId="Web-{0C90E9D6-6BE2-4D33-AB9B-43BE4F21406B}" dt="2023-04-24T00:04:14.919" v="8"/>
          <ac:spMkLst>
            <pc:docMk/>
            <pc:sldMk cId="1465969438" sldId="264"/>
            <ac:spMk id="3" creationId="{369CB88A-59BD-76DD-8E57-F08F30C05C08}"/>
          </ac:spMkLst>
        </pc:spChg>
        <pc:spChg chg="add mod">
          <ac:chgData name="Haynes,Emmanuel Jordan" userId="S::ejhayn03@louisville.edu::de94d74d-1935-4ab8-adf8-ee99bdff8c68" providerId="AD" clId="Web-{0C90E9D6-6BE2-4D33-AB9B-43BE4F21406B}" dt="2023-04-24T00:04:17.373" v="9"/>
          <ac:spMkLst>
            <pc:docMk/>
            <pc:sldMk cId="1465969438" sldId="264"/>
            <ac:spMk id="6" creationId="{1E6F8754-DD1A-81CD-7F67-BDE41FFBD27F}"/>
          </ac:spMkLst>
        </pc:spChg>
        <pc:picChg chg="add del mod ord">
          <ac:chgData name="Haynes,Emmanuel Jordan" userId="S::ejhayn03@louisville.edu::de94d74d-1935-4ab8-adf8-ee99bdff8c68" providerId="AD" clId="Web-{0C90E9D6-6BE2-4D33-AB9B-43BE4F21406B}" dt="2023-04-24T00:04:17.373" v="9"/>
          <ac:picMkLst>
            <pc:docMk/>
            <pc:sldMk cId="1465969438" sldId="264"/>
            <ac:picMk id="4" creationId="{7E66E678-B278-7C94-97F7-74E8E7C6F215}"/>
          </ac:picMkLst>
        </pc:picChg>
      </pc:sldChg>
    </pc:docChg>
  </pc:docChgLst>
  <pc:docChgLst>
    <pc:chgData name="Haynes,Emmanuel Jordan" userId="S::ejhayn03@louisville.edu::de94d74d-1935-4ab8-adf8-ee99bdff8c68" providerId="AD" clId="Web-{E960C84B-456C-46A3-8613-8DF30F0AFC5E}"/>
    <pc:docChg chg="modSld">
      <pc:chgData name="Haynes,Emmanuel Jordan" userId="S::ejhayn03@louisville.edu::de94d74d-1935-4ab8-adf8-ee99bdff8c68" providerId="AD" clId="Web-{E960C84B-456C-46A3-8613-8DF30F0AFC5E}" dt="2023-04-23T23:48:31.435" v="250"/>
      <pc:docMkLst>
        <pc:docMk/>
      </pc:docMkLst>
      <pc:sldChg chg="addSp modSp mod setBg">
        <pc:chgData name="Haynes,Emmanuel Jordan" userId="S::ejhayn03@louisville.edu::de94d74d-1935-4ab8-adf8-ee99bdff8c68" providerId="AD" clId="Web-{E960C84B-456C-46A3-8613-8DF30F0AFC5E}" dt="2023-04-23T23:48:31.435" v="250"/>
        <pc:sldMkLst>
          <pc:docMk/>
          <pc:sldMk cId="2720014236" sldId="259"/>
        </pc:sldMkLst>
        <pc:spChg chg="mod">
          <ac:chgData name="Haynes,Emmanuel Jordan" userId="S::ejhayn03@louisville.edu::de94d74d-1935-4ab8-adf8-ee99bdff8c68" providerId="AD" clId="Web-{E960C84B-456C-46A3-8613-8DF30F0AFC5E}" dt="2023-04-23T23:48:31.435" v="250"/>
          <ac:spMkLst>
            <pc:docMk/>
            <pc:sldMk cId="2720014236" sldId="259"/>
            <ac:spMk id="2" creationId="{26A643ED-144C-4E6D-AF52-BBB422C2A299}"/>
          </ac:spMkLst>
        </pc:spChg>
        <pc:spChg chg="mod">
          <ac:chgData name="Haynes,Emmanuel Jordan" userId="S::ejhayn03@louisville.edu::de94d74d-1935-4ab8-adf8-ee99bdff8c68" providerId="AD" clId="Web-{E960C84B-456C-46A3-8613-8DF30F0AFC5E}" dt="2023-04-23T23:48:31.435" v="250"/>
          <ac:spMkLst>
            <pc:docMk/>
            <pc:sldMk cId="2720014236" sldId="259"/>
            <ac:spMk id="3" creationId="{C4A81588-75EE-5DD4-1E47-3AD431896A8F}"/>
          </ac:spMkLst>
        </pc:spChg>
        <pc:spChg chg="add">
          <ac:chgData name="Haynes,Emmanuel Jordan" userId="S::ejhayn03@louisville.edu::de94d74d-1935-4ab8-adf8-ee99bdff8c68" providerId="AD" clId="Web-{E960C84B-456C-46A3-8613-8DF30F0AFC5E}" dt="2023-04-23T23:48:31.435" v="250"/>
          <ac:spMkLst>
            <pc:docMk/>
            <pc:sldMk cId="2720014236" sldId="259"/>
            <ac:spMk id="9" creationId="{B95B9BA8-1D69-4796-85F5-B6D0BD52354B}"/>
          </ac:spMkLst>
        </pc:spChg>
        <pc:picChg chg="add mod">
          <ac:chgData name="Haynes,Emmanuel Jordan" userId="S::ejhayn03@louisville.edu::de94d74d-1935-4ab8-adf8-ee99bdff8c68" providerId="AD" clId="Web-{E960C84B-456C-46A3-8613-8DF30F0AFC5E}" dt="2023-04-23T23:48:31.435" v="250"/>
          <ac:picMkLst>
            <pc:docMk/>
            <pc:sldMk cId="2720014236" sldId="259"/>
            <ac:picMk id="4" creationId="{8CFFC84C-81F1-92D7-B25E-DBCFF3A08E4F}"/>
          </ac:picMkLst>
        </pc:picChg>
      </pc:sldChg>
    </pc:docChg>
  </pc:docChgLst>
  <pc:docChgLst>
    <pc:chgData name="Haynes,Emmanuel Jordan" userId="S::ejhayn03@louisville.edu::de94d74d-1935-4ab8-adf8-ee99bdff8c68" providerId="AD" clId="Web-{90E6E2A7-BAF9-4C22-A3F7-32AB391CBDA5}"/>
    <pc:docChg chg="modSld">
      <pc:chgData name="Haynes,Emmanuel Jordan" userId="S::ejhayn03@louisville.edu::de94d74d-1935-4ab8-adf8-ee99bdff8c68" providerId="AD" clId="Web-{90E6E2A7-BAF9-4C22-A3F7-32AB391CBDA5}" dt="2023-04-24T00:14:21.302" v="11" actId="14100"/>
      <pc:docMkLst>
        <pc:docMk/>
      </pc:docMkLst>
      <pc:sldChg chg="addSp delSp modSp">
        <pc:chgData name="Haynes,Emmanuel Jordan" userId="S::ejhayn03@louisville.edu::de94d74d-1935-4ab8-adf8-ee99bdff8c68" providerId="AD" clId="Web-{90E6E2A7-BAF9-4C22-A3F7-32AB391CBDA5}" dt="2023-04-24T00:13:56.395" v="6" actId="14100"/>
        <pc:sldMkLst>
          <pc:docMk/>
          <pc:sldMk cId="4235583567" sldId="266"/>
        </pc:sldMkLst>
        <pc:spChg chg="del">
          <ac:chgData name="Haynes,Emmanuel Jordan" userId="S::ejhayn03@louisville.edu::de94d74d-1935-4ab8-adf8-ee99bdff8c68" providerId="AD" clId="Web-{90E6E2A7-BAF9-4C22-A3F7-32AB391CBDA5}" dt="2023-04-24T00:13:22.629" v="0"/>
          <ac:spMkLst>
            <pc:docMk/>
            <pc:sldMk cId="4235583567" sldId="266"/>
            <ac:spMk id="6" creationId="{D8F5737B-B6C1-2FF5-29AC-6FA7249F8DA5}"/>
          </ac:spMkLst>
        </pc:spChg>
        <pc:picChg chg="add mod ord">
          <ac:chgData name="Haynes,Emmanuel Jordan" userId="S::ejhayn03@louisville.edu::de94d74d-1935-4ab8-adf8-ee99bdff8c68" providerId="AD" clId="Web-{90E6E2A7-BAF9-4C22-A3F7-32AB391CBDA5}" dt="2023-04-24T00:13:56.395" v="6" actId="14100"/>
          <ac:picMkLst>
            <pc:docMk/>
            <pc:sldMk cId="4235583567" sldId="266"/>
            <ac:picMk id="3" creationId="{7BD9692F-2A1B-C5A6-ADBC-FD8E771BFADA}"/>
          </ac:picMkLst>
        </pc:picChg>
      </pc:sldChg>
      <pc:sldChg chg="addSp modSp mod setBg">
        <pc:chgData name="Haynes,Emmanuel Jordan" userId="S::ejhayn03@louisville.edu::de94d74d-1935-4ab8-adf8-ee99bdff8c68" providerId="AD" clId="Web-{90E6E2A7-BAF9-4C22-A3F7-32AB391CBDA5}" dt="2023-04-24T00:14:21.302" v="11" actId="14100"/>
        <pc:sldMkLst>
          <pc:docMk/>
          <pc:sldMk cId="4278884700" sldId="267"/>
        </pc:sldMkLst>
        <pc:spChg chg="mod">
          <ac:chgData name="Haynes,Emmanuel Jordan" userId="S::ejhayn03@louisville.edu::de94d74d-1935-4ab8-adf8-ee99bdff8c68" providerId="AD" clId="Web-{90E6E2A7-BAF9-4C22-A3F7-32AB391CBDA5}" dt="2023-04-24T00:14:05.599" v="7"/>
          <ac:spMkLst>
            <pc:docMk/>
            <pc:sldMk cId="4278884700" sldId="267"/>
            <ac:spMk id="2" creationId="{A741C346-3184-0165-E56F-F1891DB3E1E6}"/>
          </ac:spMkLst>
        </pc:spChg>
        <pc:spChg chg="add">
          <ac:chgData name="Haynes,Emmanuel Jordan" userId="S::ejhayn03@louisville.edu::de94d74d-1935-4ab8-adf8-ee99bdff8c68" providerId="AD" clId="Web-{90E6E2A7-BAF9-4C22-A3F7-32AB391CBDA5}" dt="2023-04-24T00:14:05.599" v="7"/>
          <ac:spMkLst>
            <pc:docMk/>
            <pc:sldMk cId="4278884700" sldId="267"/>
            <ac:spMk id="9" creationId="{68AF5748-FED8-45BA-8631-26D1D10F3246}"/>
          </ac:spMkLst>
        </pc:spChg>
        <pc:spChg chg="add">
          <ac:chgData name="Haynes,Emmanuel Jordan" userId="S::ejhayn03@louisville.edu::de94d74d-1935-4ab8-adf8-ee99bdff8c68" providerId="AD" clId="Web-{90E6E2A7-BAF9-4C22-A3F7-32AB391CBDA5}" dt="2023-04-24T00:14:05.599" v="7"/>
          <ac:spMkLst>
            <pc:docMk/>
            <pc:sldMk cId="4278884700" sldId="267"/>
            <ac:spMk id="11" creationId="{AF2F604E-43BE-4DC3-B983-E071523364F8}"/>
          </ac:spMkLst>
        </pc:spChg>
        <pc:spChg chg="add">
          <ac:chgData name="Haynes,Emmanuel Jordan" userId="S::ejhayn03@louisville.edu::de94d74d-1935-4ab8-adf8-ee99bdff8c68" providerId="AD" clId="Web-{90E6E2A7-BAF9-4C22-A3F7-32AB391CBDA5}" dt="2023-04-24T00:14:05.599" v="7"/>
          <ac:spMkLst>
            <pc:docMk/>
            <pc:sldMk cId="4278884700" sldId="267"/>
            <ac:spMk id="13" creationId="{08C9B587-E65E-4B52-B37C-ABEBB6E87928}"/>
          </ac:spMkLst>
        </pc:spChg>
        <pc:picChg chg="mod">
          <ac:chgData name="Haynes,Emmanuel Jordan" userId="S::ejhayn03@louisville.edu::de94d74d-1935-4ab8-adf8-ee99bdff8c68" providerId="AD" clId="Web-{90E6E2A7-BAF9-4C22-A3F7-32AB391CBDA5}" dt="2023-04-24T00:14:21.302" v="11" actId="14100"/>
          <ac:picMkLst>
            <pc:docMk/>
            <pc:sldMk cId="4278884700" sldId="267"/>
            <ac:picMk id="4" creationId="{45339387-FDD7-D5F7-8B29-9E6B325F3972}"/>
          </ac:picMkLst>
        </pc:picChg>
      </pc:sldChg>
    </pc:docChg>
  </pc:docChgLst>
  <pc:docChgLst>
    <pc:chgData name="Haynes,Emmanuel Jordan" userId="S::ejhayn03@louisville.edu::de94d74d-1935-4ab8-adf8-ee99bdff8c68" providerId="AD" clId="Web-{1A9CE6D1-6FB7-4FC9-A5FE-8B3324DCF68C}"/>
    <pc:docChg chg="modSld">
      <pc:chgData name="Haynes,Emmanuel Jordan" userId="S::ejhayn03@louisville.edu::de94d74d-1935-4ab8-adf8-ee99bdff8c68" providerId="AD" clId="Web-{1A9CE6D1-6FB7-4FC9-A5FE-8B3324DCF68C}" dt="2023-04-23T23:36:29.493" v="50" actId="20577"/>
      <pc:docMkLst>
        <pc:docMk/>
      </pc:docMkLst>
      <pc:sldChg chg="addSp modSp mod setBg addAnim setClrOvrMap">
        <pc:chgData name="Haynes,Emmanuel Jordan" userId="S::ejhayn03@louisville.edu::de94d74d-1935-4ab8-adf8-ee99bdff8c68" providerId="AD" clId="Web-{1A9CE6D1-6FB7-4FC9-A5FE-8B3324DCF68C}" dt="2023-04-23T22:55:31.956" v="3"/>
        <pc:sldMkLst>
          <pc:docMk/>
          <pc:sldMk cId="109857222" sldId="256"/>
        </pc:sldMkLst>
        <pc:spChg chg="mod">
          <ac:chgData name="Haynes,Emmanuel Jordan" userId="S::ejhayn03@louisville.edu::de94d74d-1935-4ab8-adf8-ee99bdff8c68" providerId="AD" clId="Web-{1A9CE6D1-6FB7-4FC9-A5FE-8B3324DCF68C}" dt="2023-04-23T22:55:31.956" v="1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Haynes,Emmanuel Jordan" userId="S::ejhayn03@louisville.edu::de94d74d-1935-4ab8-adf8-ee99bdff8c68" providerId="AD" clId="Web-{1A9CE6D1-6FB7-4FC9-A5FE-8B3324DCF68C}" dt="2023-04-23T22:55:31.956" v="1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Haynes,Emmanuel Jordan" userId="S::ejhayn03@louisville.edu::de94d74d-1935-4ab8-adf8-ee99bdff8c68" providerId="AD" clId="Web-{1A9CE6D1-6FB7-4FC9-A5FE-8B3324DCF68C}" dt="2023-04-23T22:55:31.956" v="1"/>
          <ac:spMkLst>
            <pc:docMk/>
            <pc:sldMk cId="109857222" sldId="256"/>
            <ac:spMk id="9" creationId="{0671A8AE-40A1-4631-A6B8-581AFF065482}"/>
          </ac:spMkLst>
        </pc:spChg>
        <pc:spChg chg="add">
          <ac:chgData name="Haynes,Emmanuel Jordan" userId="S::ejhayn03@louisville.edu::de94d74d-1935-4ab8-adf8-ee99bdff8c68" providerId="AD" clId="Web-{1A9CE6D1-6FB7-4FC9-A5FE-8B3324DCF68C}" dt="2023-04-23T22:55:31.956" v="1"/>
          <ac:spMkLst>
            <pc:docMk/>
            <pc:sldMk cId="109857222" sldId="256"/>
            <ac:spMk id="11" creationId="{AB58EF07-17C2-48CF-ABB0-EEF1F17CB8F0}"/>
          </ac:spMkLst>
        </pc:spChg>
        <pc:spChg chg="add">
          <ac:chgData name="Haynes,Emmanuel Jordan" userId="S::ejhayn03@louisville.edu::de94d74d-1935-4ab8-adf8-ee99bdff8c68" providerId="AD" clId="Web-{1A9CE6D1-6FB7-4FC9-A5FE-8B3324DCF68C}" dt="2023-04-23T22:55:31.956" v="1"/>
          <ac:spMkLst>
            <pc:docMk/>
            <pc:sldMk cId="109857222" sldId="256"/>
            <ac:spMk id="13" creationId="{AF2F604E-43BE-4DC3-B983-E071523364F8}"/>
          </ac:spMkLst>
        </pc:spChg>
        <pc:spChg chg="add">
          <ac:chgData name="Haynes,Emmanuel Jordan" userId="S::ejhayn03@louisville.edu::de94d74d-1935-4ab8-adf8-ee99bdff8c68" providerId="AD" clId="Web-{1A9CE6D1-6FB7-4FC9-A5FE-8B3324DCF68C}" dt="2023-04-23T22:55:31.956" v="1"/>
          <ac:spMkLst>
            <pc:docMk/>
            <pc:sldMk cId="109857222" sldId="256"/>
            <ac:spMk id="15" creationId="{08C9B587-E65E-4B52-B37C-ABEBB6E87928}"/>
          </ac:spMkLst>
        </pc:spChg>
        <pc:picChg chg="add mod ord">
          <ac:chgData name="Haynes,Emmanuel Jordan" userId="S::ejhayn03@louisville.edu::de94d74d-1935-4ab8-adf8-ee99bdff8c68" providerId="AD" clId="Web-{1A9CE6D1-6FB7-4FC9-A5FE-8B3324DCF68C}" dt="2023-04-23T22:55:31.956" v="1"/>
          <ac:picMkLst>
            <pc:docMk/>
            <pc:sldMk cId="109857222" sldId="256"/>
            <ac:picMk id="4" creationId="{59F75382-4170-790D-4B41-B608BB19E268}"/>
          </ac:picMkLst>
        </pc:picChg>
      </pc:sldChg>
      <pc:sldChg chg="addSp delSp modSp mod setBg">
        <pc:chgData name="Haynes,Emmanuel Jordan" userId="S::ejhayn03@louisville.edu::de94d74d-1935-4ab8-adf8-ee99bdff8c68" providerId="AD" clId="Web-{1A9CE6D1-6FB7-4FC9-A5FE-8B3324DCF68C}" dt="2023-04-23T22:56:50.271" v="7"/>
        <pc:sldMkLst>
          <pc:docMk/>
          <pc:sldMk cId="3326459544" sldId="257"/>
        </pc:sldMkLst>
        <pc:spChg chg="mod">
          <ac:chgData name="Haynes,Emmanuel Jordan" userId="S::ejhayn03@louisville.edu::de94d74d-1935-4ab8-adf8-ee99bdff8c68" providerId="AD" clId="Web-{1A9CE6D1-6FB7-4FC9-A5FE-8B3324DCF68C}" dt="2023-04-23T22:56:50.271" v="7"/>
          <ac:spMkLst>
            <pc:docMk/>
            <pc:sldMk cId="3326459544" sldId="257"/>
            <ac:spMk id="2" creationId="{494A685B-0727-6732-08CA-F34DC0BBF128}"/>
          </ac:spMkLst>
        </pc:spChg>
        <pc:spChg chg="mod">
          <ac:chgData name="Haynes,Emmanuel Jordan" userId="S::ejhayn03@louisville.edu::de94d74d-1935-4ab8-adf8-ee99bdff8c68" providerId="AD" clId="Web-{1A9CE6D1-6FB7-4FC9-A5FE-8B3324DCF68C}" dt="2023-04-23T22:56:50.271" v="7"/>
          <ac:spMkLst>
            <pc:docMk/>
            <pc:sldMk cId="3326459544" sldId="257"/>
            <ac:spMk id="3" creationId="{4C54BD55-43E7-1B98-B65D-C3378A9AE49E}"/>
          </ac:spMkLst>
        </pc:spChg>
        <pc:spChg chg="add">
          <ac:chgData name="Haynes,Emmanuel Jordan" userId="S::ejhayn03@louisville.edu::de94d74d-1935-4ab8-adf8-ee99bdff8c68" providerId="AD" clId="Web-{1A9CE6D1-6FB7-4FC9-A5FE-8B3324DCF68C}" dt="2023-04-23T22:56:50.271" v="7"/>
          <ac:spMkLst>
            <pc:docMk/>
            <pc:sldMk cId="3326459544" sldId="257"/>
            <ac:spMk id="9" creationId="{B95B9BA8-1D69-4796-85F5-B6D0BD52354B}"/>
          </ac:spMkLst>
        </pc:spChg>
        <pc:picChg chg="add mod">
          <ac:chgData name="Haynes,Emmanuel Jordan" userId="S::ejhayn03@louisville.edu::de94d74d-1935-4ab8-adf8-ee99bdff8c68" providerId="AD" clId="Web-{1A9CE6D1-6FB7-4FC9-A5FE-8B3324DCF68C}" dt="2023-04-23T22:56:50.271" v="7"/>
          <ac:picMkLst>
            <pc:docMk/>
            <pc:sldMk cId="3326459544" sldId="257"/>
            <ac:picMk id="4" creationId="{1FA67010-0934-5D7B-0C43-AA4B48253D08}"/>
          </ac:picMkLst>
        </pc:picChg>
        <pc:picChg chg="add del mod">
          <ac:chgData name="Haynes,Emmanuel Jordan" userId="S::ejhayn03@louisville.edu::de94d74d-1935-4ab8-adf8-ee99bdff8c68" providerId="AD" clId="Web-{1A9CE6D1-6FB7-4FC9-A5FE-8B3324DCF68C}" dt="2023-04-23T22:56:35.302" v="6"/>
          <ac:picMkLst>
            <pc:docMk/>
            <pc:sldMk cId="3326459544" sldId="257"/>
            <ac:picMk id="5" creationId="{D537B966-BACB-1FDA-5ED9-F31AC0283660}"/>
          </ac:picMkLst>
        </pc:picChg>
      </pc:sldChg>
      <pc:sldChg chg="addSp modSp mod setBg">
        <pc:chgData name="Haynes,Emmanuel Jordan" userId="S::ejhayn03@louisville.edu::de94d74d-1935-4ab8-adf8-ee99bdff8c68" providerId="AD" clId="Web-{1A9CE6D1-6FB7-4FC9-A5FE-8B3324DCF68C}" dt="2023-04-23T22:57:55.992" v="17" actId="20577"/>
        <pc:sldMkLst>
          <pc:docMk/>
          <pc:sldMk cId="1329214948" sldId="258"/>
        </pc:sldMkLst>
        <pc:spChg chg="mod">
          <ac:chgData name="Haynes,Emmanuel Jordan" userId="S::ejhayn03@louisville.edu::de94d74d-1935-4ab8-adf8-ee99bdff8c68" providerId="AD" clId="Web-{1A9CE6D1-6FB7-4FC9-A5FE-8B3324DCF68C}" dt="2023-04-23T22:57:37.850" v="13"/>
          <ac:spMkLst>
            <pc:docMk/>
            <pc:sldMk cId="1329214948" sldId="258"/>
            <ac:spMk id="2" creationId="{20CC91DC-AA06-F6FE-761C-E1014A54DB3A}"/>
          </ac:spMkLst>
        </pc:spChg>
        <pc:spChg chg="mod">
          <ac:chgData name="Haynes,Emmanuel Jordan" userId="S::ejhayn03@louisville.edu::de94d74d-1935-4ab8-adf8-ee99bdff8c68" providerId="AD" clId="Web-{1A9CE6D1-6FB7-4FC9-A5FE-8B3324DCF68C}" dt="2023-04-23T22:57:55.992" v="17" actId="20577"/>
          <ac:spMkLst>
            <pc:docMk/>
            <pc:sldMk cId="1329214948" sldId="258"/>
            <ac:spMk id="3" creationId="{851E784D-A46C-9799-98DB-DB233A7603B7}"/>
          </ac:spMkLst>
        </pc:spChg>
        <pc:spChg chg="add">
          <ac:chgData name="Haynes,Emmanuel Jordan" userId="S::ejhayn03@louisville.edu::de94d74d-1935-4ab8-adf8-ee99bdff8c68" providerId="AD" clId="Web-{1A9CE6D1-6FB7-4FC9-A5FE-8B3324DCF68C}" dt="2023-04-23T22:57:37.850" v="13"/>
          <ac:spMkLst>
            <pc:docMk/>
            <pc:sldMk cId="1329214948" sldId="258"/>
            <ac:spMk id="9" creationId="{B95B9BA8-1D69-4796-85F5-B6D0BD52354B}"/>
          </ac:spMkLst>
        </pc:spChg>
        <pc:picChg chg="add mod">
          <ac:chgData name="Haynes,Emmanuel Jordan" userId="S::ejhayn03@louisville.edu::de94d74d-1935-4ab8-adf8-ee99bdff8c68" providerId="AD" clId="Web-{1A9CE6D1-6FB7-4FC9-A5FE-8B3324DCF68C}" dt="2023-04-23T22:57:37.850" v="13"/>
          <ac:picMkLst>
            <pc:docMk/>
            <pc:sldMk cId="1329214948" sldId="258"/>
            <ac:picMk id="4" creationId="{F7BC0F05-D096-B5FF-C9C1-692CD233A3B5}"/>
          </ac:picMkLst>
        </pc:picChg>
      </pc:sldChg>
      <pc:sldChg chg="modSp">
        <pc:chgData name="Haynes,Emmanuel Jordan" userId="S::ejhayn03@louisville.edu::de94d74d-1935-4ab8-adf8-ee99bdff8c68" providerId="AD" clId="Web-{1A9CE6D1-6FB7-4FC9-A5FE-8B3324DCF68C}" dt="2023-04-23T23:36:29.493" v="50" actId="20577"/>
        <pc:sldMkLst>
          <pc:docMk/>
          <pc:sldMk cId="2720014236" sldId="259"/>
        </pc:sldMkLst>
        <pc:spChg chg="mod">
          <ac:chgData name="Haynes,Emmanuel Jordan" userId="S::ejhayn03@louisville.edu::de94d74d-1935-4ab8-adf8-ee99bdff8c68" providerId="AD" clId="Web-{1A9CE6D1-6FB7-4FC9-A5FE-8B3324DCF68C}" dt="2023-04-23T23:36:29.493" v="50" actId="20577"/>
          <ac:spMkLst>
            <pc:docMk/>
            <pc:sldMk cId="2720014236" sldId="259"/>
            <ac:spMk id="3" creationId="{C4A81588-75EE-5DD4-1E47-3AD431896A8F}"/>
          </ac:spMkLst>
        </pc:spChg>
      </pc:sldChg>
    </pc:docChg>
  </pc:docChgLst>
  <pc:docChgLst>
    <pc:chgData name="Haynes,Emmanuel Jordan" userId="S::ejhayn03@louisville.edu::de94d74d-1935-4ab8-adf8-ee99bdff8c68" providerId="AD" clId="Web-{C8D39018-EB57-49F0-8D17-6A8DB1E691D3}"/>
    <pc:docChg chg="modSld">
      <pc:chgData name="Haynes,Emmanuel Jordan" userId="S::ejhayn03@louisville.edu::de94d74d-1935-4ab8-adf8-ee99bdff8c68" providerId="AD" clId="Web-{C8D39018-EB57-49F0-8D17-6A8DB1E691D3}" dt="2023-04-24T00:03:12.276" v="18"/>
      <pc:docMkLst>
        <pc:docMk/>
      </pc:docMkLst>
      <pc:sldChg chg="addSp delSp modSp mod setBg modClrScheme setClrOvrMap delDesignElem chgLayout">
        <pc:chgData name="Haynes,Emmanuel Jordan" userId="S::ejhayn03@louisville.edu::de94d74d-1935-4ab8-adf8-ee99bdff8c68" providerId="AD" clId="Web-{C8D39018-EB57-49F0-8D17-6A8DB1E691D3}" dt="2023-04-24T00:03:12.276" v="18"/>
        <pc:sldMkLst>
          <pc:docMk/>
          <pc:sldMk cId="1464873390" sldId="263"/>
        </pc:sldMkLst>
        <pc:spChg chg="mod ord">
          <ac:chgData name="Haynes,Emmanuel Jordan" userId="S::ejhayn03@louisville.edu::de94d74d-1935-4ab8-adf8-ee99bdff8c68" providerId="AD" clId="Web-{C8D39018-EB57-49F0-8D17-6A8DB1E691D3}" dt="2023-04-24T00:03:12.276" v="18"/>
          <ac:spMkLst>
            <pc:docMk/>
            <pc:sldMk cId="1464873390" sldId="263"/>
            <ac:spMk id="2" creationId="{D7ED3561-34A4-6449-75E8-040A6021CC9C}"/>
          </ac:spMkLst>
        </pc:spChg>
        <pc:spChg chg="del">
          <ac:chgData name="Haynes,Emmanuel Jordan" userId="S::ejhayn03@louisville.edu::de94d74d-1935-4ab8-adf8-ee99bdff8c68" providerId="AD" clId="Web-{C8D39018-EB57-49F0-8D17-6A8DB1E691D3}" dt="2023-04-24T00:01:40.227" v="9"/>
          <ac:spMkLst>
            <pc:docMk/>
            <pc:sldMk cId="1464873390" sldId="263"/>
            <ac:spMk id="3" creationId="{6A53F867-0630-78F0-1F51-2DEC8D6AD255}"/>
          </ac:spMkLst>
        </pc:spChg>
        <pc:spChg chg="add del mod ord">
          <ac:chgData name="Haynes,Emmanuel Jordan" userId="S::ejhayn03@louisville.edu::de94d74d-1935-4ab8-adf8-ee99bdff8c68" providerId="AD" clId="Web-{C8D39018-EB57-49F0-8D17-6A8DB1E691D3}" dt="2023-04-24T00:02:33.306" v="13"/>
          <ac:spMkLst>
            <pc:docMk/>
            <pc:sldMk cId="1464873390" sldId="263"/>
            <ac:spMk id="5" creationId="{7A66B954-9EDE-ABFF-2F95-1D50D579928C}"/>
          </ac:spMkLst>
        </pc:spChg>
        <pc:spChg chg="add del mod ord">
          <ac:chgData name="Haynes,Emmanuel Jordan" userId="S::ejhayn03@louisville.edu::de94d74d-1935-4ab8-adf8-ee99bdff8c68" providerId="AD" clId="Web-{C8D39018-EB57-49F0-8D17-6A8DB1E691D3}" dt="2023-04-24T00:03:12.276" v="18"/>
          <ac:spMkLst>
            <pc:docMk/>
            <pc:sldMk cId="1464873390" sldId="263"/>
            <ac:spMk id="6" creationId="{254D6F73-22B9-A781-2914-8C5DE05E5530}"/>
          </ac:spMkLst>
        </pc:spChg>
        <pc:spChg chg="add del">
          <ac:chgData name="Haynes,Emmanuel Jordan" userId="S::ejhayn03@louisville.edu::de94d74d-1935-4ab8-adf8-ee99bdff8c68" providerId="AD" clId="Web-{C8D39018-EB57-49F0-8D17-6A8DB1E691D3}" dt="2023-04-24T00:02:06.056" v="11"/>
          <ac:spMkLst>
            <pc:docMk/>
            <pc:sldMk cId="1464873390" sldId="263"/>
            <ac:spMk id="8" creationId="{24254152-42D4-E50F-9EDA-68505FC34D22}"/>
          </ac:spMkLst>
        </pc:spChg>
        <pc:spChg chg="add del">
          <ac:chgData name="Haynes,Emmanuel Jordan" userId="S::ejhayn03@louisville.edu::de94d74d-1935-4ab8-adf8-ee99bdff8c68" providerId="AD" clId="Web-{C8D39018-EB57-49F0-8D17-6A8DB1E691D3}" dt="2023-04-24T00:03:12.276" v="17"/>
          <ac:spMkLst>
            <pc:docMk/>
            <pc:sldMk cId="1464873390" sldId="263"/>
            <ac:spMk id="9" creationId="{B95B9BA8-1D69-4796-85F5-B6D0BD52354B}"/>
          </ac:spMkLst>
        </pc:spChg>
        <pc:spChg chg="add del">
          <ac:chgData name="Haynes,Emmanuel Jordan" userId="S::ejhayn03@louisville.edu::de94d74d-1935-4ab8-adf8-ee99bdff8c68" providerId="AD" clId="Web-{C8D39018-EB57-49F0-8D17-6A8DB1E691D3}" dt="2023-04-24T00:02:06.056" v="11"/>
          <ac:spMkLst>
            <pc:docMk/>
            <pc:sldMk cId="1464873390" sldId="263"/>
            <ac:spMk id="11" creationId="{B95B9BA8-1D69-4796-85F5-B6D0BD52354B}"/>
          </ac:spMkLst>
        </pc:spChg>
        <pc:picChg chg="add mod ord">
          <ac:chgData name="Haynes,Emmanuel Jordan" userId="S::ejhayn03@louisville.edu::de94d74d-1935-4ab8-adf8-ee99bdff8c68" providerId="AD" clId="Web-{C8D39018-EB57-49F0-8D17-6A8DB1E691D3}" dt="2023-04-24T00:03:12.276" v="18"/>
          <ac:picMkLst>
            <pc:docMk/>
            <pc:sldMk cId="1464873390" sldId="263"/>
            <ac:picMk id="4" creationId="{544C5F6D-C324-247B-D867-86722CCD9156}"/>
          </ac:picMkLst>
        </pc:picChg>
      </pc:sldChg>
    </pc:docChg>
  </pc:docChgLst>
  <pc:docChgLst>
    <pc:chgData name="Haynes,Emmanuel Jordan" userId="S::ejhayn03@louisville.edu::de94d74d-1935-4ab8-adf8-ee99bdff8c68" providerId="AD" clId="Web-{74A74C1C-9C71-49F3-9BEF-32EBC301E80C}"/>
    <pc:docChg chg="delSld modSld addMainMaster delMainMaster">
      <pc:chgData name="Haynes,Emmanuel Jordan" userId="S::ejhayn03@louisville.edu::de94d74d-1935-4ab8-adf8-ee99bdff8c68" providerId="AD" clId="Web-{74A74C1C-9C71-49F3-9BEF-32EBC301E80C}" dt="2023-04-24T00:07:50.519" v="4"/>
      <pc:docMkLst>
        <pc:docMk/>
      </pc:docMkLst>
      <pc:sldChg chg="delSp modSp mod delDesignElem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109857222" sldId="256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09857222" sldId="256"/>
            <ac:spMk id="9" creationId="{0671A8AE-40A1-4631-A6B8-581AFF065482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09857222" sldId="256"/>
            <ac:spMk id="11" creationId="{AB58EF07-17C2-48CF-ABB0-EEF1F17CB8F0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09857222" sldId="256"/>
            <ac:spMk id="13" creationId="{AF2F604E-43BE-4DC3-B983-E071523364F8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09857222" sldId="256"/>
            <ac:spMk id="15" creationId="{08C9B587-E65E-4B52-B37C-ABEBB6E87928}"/>
          </ac:spMkLst>
        </pc:spChg>
      </pc:sldChg>
      <pc:sldChg chg="delSp modSp mod modClrScheme delDesignElem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3326459544" sldId="257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326459544" sldId="257"/>
            <ac:spMk id="2" creationId="{494A685B-0727-6732-08CA-F34DC0BBF128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326459544" sldId="257"/>
            <ac:spMk id="3" creationId="{4C54BD55-43E7-1B98-B65D-C3378A9AE49E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326459544" sldId="257"/>
            <ac:spMk id="9" creationId="{B95B9BA8-1D69-4796-85F5-B6D0BD52354B}"/>
          </ac:spMkLst>
        </pc:spChg>
      </pc:sldChg>
      <pc:sldChg chg="delSp modSp mod modClrScheme delDesignElem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1329214948" sldId="258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329214948" sldId="258"/>
            <ac:spMk id="2" creationId="{20CC91DC-AA06-F6FE-761C-E1014A54DB3A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329214948" sldId="258"/>
            <ac:spMk id="3" creationId="{851E784D-A46C-9799-98DB-DB233A7603B7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329214948" sldId="258"/>
            <ac:spMk id="9" creationId="{B95B9BA8-1D69-4796-85F5-B6D0BD52354B}"/>
          </ac:spMkLst>
        </pc:spChg>
      </pc:sldChg>
      <pc:sldChg chg="delSp modSp mod modClrScheme delDesignElem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2720014236" sldId="259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720014236" sldId="259"/>
            <ac:spMk id="2" creationId="{26A643ED-144C-4E6D-AF52-BBB422C2A299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720014236" sldId="259"/>
            <ac:spMk id="3" creationId="{C4A81588-75EE-5DD4-1E47-3AD431896A8F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720014236" sldId="259"/>
            <ac:spMk id="9" creationId="{B95B9BA8-1D69-4796-85F5-B6D0BD52354B}"/>
          </ac:spMkLst>
        </pc:spChg>
      </pc:sldChg>
      <pc:sldChg chg="delSp modSp mod delDesignElem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2432393010" sldId="260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432393010" sldId="260"/>
            <ac:spMk id="2" creationId="{DA1108A0-484B-BF39-2590-D3664ABD833C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432393010" sldId="260"/>
            <ac:spMk id="3" creationId="{1F8CC7B9-5371-886D-4941-6A1EFEF65675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432393010" sldId="260"/>
            <ac:spMk id="10" creationId="{9228552E-C8B1-4A80-8448-0787CE0FC704}"/>
          </ac:spMkLst>
        </pc:spChg>
      </pc:sldChg>
      <pc:sldChg chg="modSp mod modClrScheme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3694590810" sldId="261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694590810" sldId="261"/>
            <ac:spMk id="2" creationId="{D1D6D0A7-95BB-9635-BA37-B15D3A13D068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694590810" sldId="261"/>
            <ac:spMk id="3" creationId="{5DA2226D-EA20-84D1-068E-E8AF62A3D550}"/>
          </ac:spMkLst>
        </pc:spChg>
      </pc:sldChg>
      <pc:sldChg chg="modSp mod modClrScheme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640738632" sldId="262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640738632" sldId="262"/>
            <ac:spMk id="2" creationId="{E9ED0711-035F-C86C-8611-47AEE252F056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640738632" sldId="262"/>
            <ac:spMk id="3" creationId="{F2A38A68-620A-F791-15A6-47F78E6C6E18}"/>
          </ac:spMkLst>
        </pc:spChg>
      </pc:sldChg>
      <pc:sldChg chg="modSp mod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1464873390" sldId="263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464873390" sldId="263"/>
            <ac:spMk id="2" creationId="{D7ED3561-34A4-6449-75E8-040A6021CC9C}"/>
          </ac:spMkLst>
        </pc:spChg>
        <pc:picChg chg="mod ord">
          <ac:chgData name="Haynes,Emmanuel Jordan" userId="S::ejhayn03@louisville.edu::de94d74d-1935-4ab8-adf8-ee99bdff8c68" providerId="AD" clId="Web-{74A74C1C-9C71-49F3-9BEF-32EBC301E80C}" dt="2023-04-24T00:07:36.566" v="3"/>
          <ac:picMkLst>
            <pc:docMk/>
            <pc:sldMk cId="1464873390" sldId="263"/>
            <ac:picMk id="4" creationId="{544C5F6D-C324-247B-D867-86722CCD9156}"/>
          </ac:picMkLst>
        </pc:picChg>
      </pc:sldChg>
      <pc:sldChg chg="addSp delSp modSp mod setBg modClrScheme delDesignElem chgLayout">
        <pc:chgData name="Haynes,Emmanuel Jordan" userId="S::ejhayn03@louisville.edu::de94d74d-1935-4ab8-adf8-ee99bdff8c68" providerId="AD" clId="Web-{74A74C1C-9C71-49F3-9BEF-32EBC301E80C}" dt="2023-04-24T00:07:50.519" v="4"/>
        <pc:sldMkLst>
          <pc:docMk/>
          <pc:sldMk cId="1465969438" sldId="264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465969438" sldId="264"/>
            <ac:spMk id="2" creationId="{E7B8C3DC-AC45-B0D7-B22E-D6AA595CF0B5}"/>
          </ac:spMkLst>
        </pc:spChg>
        <pc:spChg chg="add">
          <ac:chgData name="Haynes,Emmanuel Jordan" userId="S::ejhayn03@louisville.edu::de94d74d-1935-4ab8-adf8-ee99bdff8c68" providerId="AD" clId="Web-{74A74C1C-9C71-49F3-9BEF-32EBC301E80C}" dt="2023-04-24T00:07:50.519" v="4"/>
          <ac:spMkLst>
            <pc:docMk/>
            <pc:sldMk cId="1465969438" sldId="264"/>
            <ac:spMk id="5" creationId="{D4771268-CB57-404A-9271-370EB28F6090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03.439" v="1"/>
          <ac:spMkLst>
            <pc:docMk/>
            <pc:sldMk cId="1465969438" sldId="264"/>
            <ac:spMk id="7" creationId="{8D677B08-0AC5-A283-764B-D8A52BC9AF63}"/>
          </ac:spMkLst>
        </pc:spChg>
        <pc:spChg chg="add 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1465969438" sldId="264"/>
            <ac:spMk id="8" creationId="{D4771268-CB57-404A-9271-370EB28F6090}"/>
          </ac:spMkLst>
        </pc:spChg>
        <pc:picChg chg="add mod ord">
          <ac:chgData name="Haynes,Emmanuel Jordan" userId="S::ejhayn03@louisville.edu::de94d74d-1935-4ab8-adf8-ee99bdff8c68" providerId="AD" clId="Web-{74A74C1C-9C71-49F3-9BEF-32EBC301E80C}" dt="2023-04-24T00:07:36.566" v="3"/>
          <ac:picMkLst>
            <pc:docMk/>
            <pc:sldMk cId="1465969438" sldId="264"/>
            <ac:picMk id="3" creationId="{79A94A0C-3FB4-1313-90C1-3B39FEEDAA28}"/>
          </ac:picMkLst>
        </pc:picChg>
      </pc:sldChg>
      <pc:sldChg chg="modSp mod modClrScheme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3984599690" sldId="265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984599690" sldId="265"/>
            <ac:spMk id="2" creationId="{764F5189-BA56-82B4-A953-03403795081E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984599690" sldId="265"/>
            <ac:spMk id="3" creationId="{F76C2CB4-9489-79AE-55AA-33B174BBD199}"/>
          </ac:spMkLst>
        </pc:spChg>
      </pc:sldChg>
      <pc:sldChg chg="modSp mod modClrScheme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4235583567" sldId="266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4235583567" sldId="266"/>
            <ac:spMk id="2" creationId="{A4D51091-B8BD-8D63-037F-9050EAEF1A53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4235583567" sldId="266"/>
            <ac:spMk id="3" creationId="{96447948-A765-23C5-9A36-766194C046B6}"/>
          </ac:spMkLst>
        </pc:spChg>
      </pc:sldChg>
      <pc:sldChg chg="modSp mod modClrScheme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4278884700" sldId="267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4278884700" sldId="267"/>
            <ac:spMk id="2" creationId="{A741C346-3184-0165-E56F-F1891DB3E1E6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4278884700" sldId="267"/>
            <ac:spMk id="3" creationId="{D51CB4F3-AB14-06AC-F468-D170CA1A5355}"/>
          </ac:spMkLst>
        </pc:spChg>
      </pc:sldChg>
      <pc:sldChg chg="modSp mod modClrScheme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3400288877" sldId="268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400288877" sldId="268"/>
            <ac:spMk id="2" creationId="{4491EA58-F4E7-D696-84BB-FC79BA4B9E55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400288877" sldId="268"/>
            <ac:spMk id="3" creationId="{A78A614A-A637-D351-238A-92B6A04435B8}"/>
          </ac:spMkLst>
        </pc:spChg>
      </pc:sldChg>
      <pc:sldChg chg="modSp mod modClrScheme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2086712073" sldId="269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086712073" sldId="269"/>
            <ac:spMk id="2" creationId="{4491EA58-F4E7-D696-84BB-FC79BA4B9E55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086712073" sldId="269"/>
            <ac:spMk id="3" creationId="{A78A614A-A637-D351-238A-92B6A04435B8}"/>
          </ac:spMkLst>
        </pc:spChg>
      </pc:sldChg>
      <pc:sldChg chg="modSp mod modClrScheme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3901982582" sldId="270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901982582" sldId="270"/>
            <ac:spMk id="2" creationId="{4491EA58-F4E7-D696-84BB-FC79BA4B9E55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3901982582" sldId="270"/>
            <ac:spMk id="3" creationId="{A78A614A-A637-D351-238A-92B6A04435B8}"/>
          </ac:spMkLst>
        </pc:spChg>
      </pc:sldChg>
      <pc:sldChg chg="delSp modSp mod delDesignElem chgLayout">
        <pc:chgData name="Haynes,Emmanuel Jordan" userId="S::ejhayn03@louisville.edu::de94d74d-1935-4ab8-adf8-ee99bdff8c68" providerId="AD" clId="Web-{74A74C1C-9C71-49F3-9BEF-32EBC301E80C}" dt="2023-04-24T00:07:36.566" v="3"/>
        <pc:sldMkLst>
          <pc:docMk/>
          <pc:sldMk cId="2363852448" sldId="271"/>
        </pc:sldMkLst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363852448" sldId="271"/>
            <ac:spMk id="2" creationId="{DA1108A0-484B-BF39-2590-D3664ABD833C}"/>
          </ac:spMkLst>
        </pc:spChg>
        <pc:spChg chg="mod ord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363852448" sldId="271"/>
            <ac:spMk id="3" creationId="{1F8CC7B9-5371-886D-4941-6A1EFEF65675}"/>
          </ac:spMkLst>
        </pc:spChg>
        <pc:spChg chg="del">
          <ac:chgData name="Haynes,Emmanuel Jordan" userId="S::ejhayn03@louisville.edu::de94d74d-1935-4ab8-adf8-ee99bdff8c68" providerId="AD" clId="Web-{74A74C1C-9C71-49F3-9BEF-32EBC301E80C}" dt="2023-04-24T00:07:36.566" v="3"/>
          <ac:spMkLst>
            <pc:docMk/>
            <pc:sldMk cId="2363852448" sldId="271"/>
            <ac:spMk id="18" creationId="{9228552E-C8B1-4A80-8448-0787CE0FC704}"/>
          </ac:spMkLst>
        </pc:spChg>
      </pc:sldChg>
      <pc:sldChg chg="del">
        <pc:chgData name="Haynes,Emmanuel Jordan" userId="S::ejhayn03@louisville.edu::de94d74d-1935-4ab8-adf8-ee99bdff8c68" providerId="AD" clId="Web-{74A74C1C-9C71-49F3-9BEF-32EBC301E80C}" dt="2023-04-24T00:06:54.361" v="0"/>
        <pc:sldMkLst>
          <pc:docMk/>
          <pc:sldMk cId="4197250698" sldId="272"/>
        </pc:sldMkLst>
      </pc:sldChg>
      <pc:sldMasterChg chg="del delSldLayout">
        <pc:chgData name="Haynes,Emmanuel Jordan" userId="S::ejhayn03@louisville.edu::de94d74d-1935-4ab8-adf8-ee99bdff8c68" providerId="AD" clId="Web-{74A74C1C-9C71-49F3-9BEF-32EBC301E80C}" dt="2023-04-24T00:07:36.566" v="3"/>
        <pc:sldMasterMkLst>
          <pc:docMk/>
          <pc:sldMasterMk cId="2460954070" sldId="2147483660"/>
        </pc:sldMasterMkLst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 modSldLayout">
        <pc:chgData name="Haynes,Emmanuel Jordan" userId="S::ejhayn03@louisville.edu::de94d74d-1935-4ab8-adf8-ee99bdff8c68" providerId="AD" clId="Web-{74A74C1C-9C71-49F3-9BEF-32EBC301E80C}" dt="2023-04-24T00:07:36.566" v="3"/>
        <pc:sldMasterMkLst>
          <pc:docMk/>
          <pc:sldMasterMk cId="4105506212" sldId="2147483672"/>
        </pc:sldMasterMkLst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1260173424" sldId="2147483673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692775342" sldId="2147483674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1301776967" sldId="2147483675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2343496231" sldId="2147483676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1093434577" sldId="2147483677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1791181676" sldId="2147483678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91499193" sldId="2147483679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140441732" sldId="2147483680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1695482502" sldId="2147483681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2559687166" sldId="2147483682"/>
          </pc:sldLayoutMkLst>
        </pc:sldLayoutChg>
        <pc:sldLayoutChg chg="add mod replId">
          <pc:chgData name="Haynes,Emmanuel Jordan" userId="S::ejhayn03@louisville.edu::de94d74d-1935-4ab8-adf8-ee99bdff8c68" providerId="AD" clId="Web-{74A74C1C-9C71-49F3-9BEF-32EBC301E80C}" dt="2023-04-24T00:07:36.566" v="3"/>
          <pc:sldLayoutMkLst>
            <pc:docMk/>
            <pc:sldMasterMk cId="4105506212" sldId="2147483672"/>
            <pc:sldLayoutMk cId="57676598" sldId="2147483683"/>
          </pc:sldLayoutMkLst>
        </pc:sldLayoutChg>
      </pc:sldMasterChg>
    </pc:docChg>
  </pc:docChgLst>
  <pc:docChgLst>
    <pc:chgData name="Graf, Alex" userId="S::apgraf01@louisville.edu::b79659a1-e2f6-4a90-ac5c-880fe7bc4dde" providerId="AD" clId="Web-{22C79BA1-6FBD-41DA-B261-6F0885B8F2B1}"/>
    <pc:docChg chg="modSld">
      <pc:chgData name="Graf, Alex" userId="S::apgraf01@louisville.edu::b79659a1-e2f6-4a90-ac5c-880fe7bc4dde" providerId="AD" clId="Web-{22C79BA1-6FBD-41DA-B261-6F0885B8F2B1}" dt="2023-04-24T01:12:25.044" v="3" actId="20577"/>
      <pc:docMkLst>
        <pc:docMk/>
      </pc:docMkLst>
      <pc:sldChg chg="addSp delSp modSp">
        <pc:chgData name="Graf, Alex" userId="S::apgraf01@louisville.edu::b79659a1-e2f6-4a90-ac5c-880fe7bc4dde" providerId="AD" clId="Web-{22C79BA1-6FBD-41DA-B261-6F0885B8F2B1}" dt="2023-04-24T01:10:44.791" v="0"/>
        <pc:sldMkLst>
          <pc:docMk/>
          <pc:sldMk cId="640738632" sldId="262"/>
        </pc:sldMkLst>
        <pc:spChg chg="del">
          <ac:chgData name="Graf, Alex" userId="S::apgraf01@louisville.edu::b79659a1-e2f6-4a90-ac5c-880fe7bc4dde" providerId="AD" clId="Web-{22C79BA1-6FBD-41DA-B261-6F0885B8F2B1}" dt="2023-04-24T01:10:44.791" v="0"/>
          <ac:spMkLst>
            <pc:docMk/>
            <pc:sldMk cId="640738632" sldId="262"/>
            <ac:spMk id="3" creationId="{F2A38A68-620A-F791-15A6-47F78E6C6E18}"/>
          </ac:spMkLst>
        </pc:spChg>
        <pc:picChg chg="add mod ord">
          <ac:chgData name="Graf, Alex" userId="S::apgraf01@louisville.edu::b79659a1-e2f6-4a90-ac5c-880fe7bc4dde" providerId="AD" clId="Web-{22C79BA1-6FBD-41DA-B261-6F0885B8F2B1}" dt="2023-04-24T01:10:44.791" v="0"/>
          <ac:picMkLst>
            <pc:docMk/>
            <pc:sldMk cId="640738632" sldId="262"/>
            <ac:picMk id="4" creationId="{7778BD6E-2213-BDB1-0401-D322F37E6864}"/>
          </ac:picMkLst>
        </pc:picChg>
      </pc:sldChg>
      <pc:sldChg chg="modSp">
        <pc:chgData name="Graf, Alex" userId="S::apgraf01@louisville.edu::b79659a1-e2f6-4a90-ac5c-880fe7bc4dde" providerId="AD" clId="Web-{22C79BA1-6FBD-41DA-B261-6F0885B8F2B1}" dt="2023-04-24T01:12:25.044" v="3" actId="20577"/>
        <pc:sldMkLst>
          <pc:docMk/>
          <pc:sldMk cId="3901982582" sldId="270"/>
        </pc:sldMkLst>
        <pc:spChg chg="mod">
          <ac:chgData name="Graf, Alex" userId="S::apgraf01@louisville.edu::b79659a1-e2f6-4a90-ac5c-880fe7bc4dde" providerId="AD" clId="Web-{22C79BA1-6FBD-41DA-B261-6F0885B8F2B1}" dt="2023-04-24T01:12:25.044" v="3" actId="20577"/>
          <ac:spMkLst>
            <pc:docMk/>
            <pc:sldMk cId="3901982582" sldId="270"/>
            <ac:spMk id="3" creationId="{A78A614A-A637-D351-238A-92B6A04435B8}"/>
          </ac:spMkLst>
        </pc:spChg>
      </pc:sldChg>
    </pc:docChg>
  </pc:docChgLst>
  <pc:docChgLst>
    <pc:chgData name="Haynes,Emmanuel Jordan" userId="S::ejhayn03@louisville.edu::de94d74d-1935-4ab8-adf8-ee99bdff8c68" providerId="AD" clId="Web-{610D0A9C-BDD1-43AD-8D1D-4CB17F124891}"/>
    <pc:docChg chg="delSld modSld">
      <pc:chgData name="Haynes,Emmanuel Jordan" userId="S::ejhayn03@louisville.edu::de94d74d-1935-4ab8-adf8-ee99bdff8c68" providerId="AD" clId="Web-{610D0A9C-BDD1-43AD-8D1D-4CB17F124891}" dt="2023-04-24T00:11:13" v="23" actId="1076"/>
      <pc:docMkLst>
        <pc:docMk/>
      </pc:docMkLst>
      <pc:sldChg chg="addSp delSp modSp del">
        <pc:chgData name="Haynes,Emmanuel Jordan" userId="S::ejhayn03@louisville.edu::de94d74d-1935-4ab8-adf8-ee99bdff8c68" providerId="AD" clId="Web-{610D0A9C-BDD1-43AD-8D1D-4CB17F124891}" dt="2023-04-24T00:10:31.640" v="7"/>
        <pc:sldMkLst>
          <pc:docMk/>
          <pc:sldMk cId="3984599690" sldId="265"/>
        </pc:sldMkLst>
        <pc:spChg chg="add del mod">
          <ac:chgData name="Haynes,Emmanuel Jordan" userId="S::ejhayn03@louisville.edu::de94d74d-1935-4ab8-adf8-ee99bdff8c68" providerId="AD" clId="Web-{610D0A9C-BDD1-43AD-8D1D-4CB17F124891}" dt="2023-04-24T00:10:21.437" v="5"/>
          <ac:spMkLst>
            <pc:docMk/>
            <pc:sldMk cId="3984599690" sldId="265"/>
            <ac:spMk id="5" creationId="{843F4DAE-748C-31F3-8DF9-691B83197565}"/>
          </ac:spMkLst>
        </pc:spChg>
        <pc:spChg chg="add mod">
          <ac:chgData name="Haynes,Emmanuel Jordan" userId="S::ejhayn03@louisville.edu::de94d74d-1935-4ab8-adf8-ee99bdff8c68" providerId="AD" clId="Web-{610D0A9C-BDD1-43AD-8D1D-4CB17F124891}" dt="2023-04-24T00:10:23.921" v="6"/>
          <ac:spMkLst>
            <pc:docMk/>
            <pc:sldMk cId="3984599690" sldId="265"/>
            <ac:spMk id="8" creationId="{71202E07-1D43-5CEA-2586-A2B19F88C186}"/>
          </ac:spMkLst>
        </pc:spChg>
        <pc:picChg chg="del mod">
          <ac:chgData name="Haynes,Emmanuel Jordan" userId="S::ejhayn03@louisville.edu::de94d74d-1935-4ab8-adf8-ee99bdff8c68" providerId="AD" clId="Web-{610D0A9C-BDD1-43AD-8D1D-4CB17F124891}" dt="2023-04-24T00:10:08.624" v="3"/>
          <ac:picMkLst>
            <pc:docMk/>
            <pc:sldMk cId="3984599690" sldId="265"/>
            <ac:picMk id="4" creationId="{783915E3-DE15-F428-3E87-DF95E7705517}"/>
          </ac:picMkLst>
        </pc:picChg>
        <pc:picChg chg="add del mod ord">
          <ac:chgData name="Haynes,Emmanuel Jordan" userId="S::ejhayn03@louisville.edu::de94d74d-1935-4ab8-adf8-ee99bdff8c68" providerId="AD" clId="Web-{610D0A9C-BDD1-43AD-8D1D-4CB17F124891}" dt="2023-04-24T00:10:23.921" v="6"/>
          <ac:picMkLst>
            <pc:docMk/>
            <pc:sldMk cId="3984599690" sldId="265"/>
            <ac:picMk id="6" creationId="{3577583C-3CF2-15E7-3813-1D057768700F}"/>
          </ac:picMkLst>
        </pc:picChg>
      </pc:sldChg>
      <pc:sldChg chg="modSp">
        <pc:chgData name="Haynes,Emmanuel Jordan" userId="S::ejhayn03@louisville.edu::de94d74d-1935-4ab8-adf8-ee99bdff8c68" providerId="AD" clId="Web-{610D0A9C-BDD1-43AD-8D1D-4CB17F124891}" dt="2023-04-24T00:10:51.453" v="17" actId="20577"/>
        <pc:sldMkLst>
          <pc:docMk/>
          <pc:sldMk cId="4235583567" sldId="266"/>
        </pc:sldMkLst>
        <pc:spChg chg="mod">
          <ac:chgData name="Haynes,Emmanuel Jordan" userId="S::ejhayn03@louisville.edu::de94d74d-1935-4ab8-adf8-ee99bdff8c68" providerId="AD" clId="Web-{610D0A9C-BDD1-43AD-8D1D-4CB17F124891}" dt="2023-04-24T00:10:51.453" v="17" actId="20577"/>
          <ac:spMkLst>
            <pc:docMk/>
            <pc:sldMk cId="4235583567" sldId="266"/>
            <ac:spMk id="2" creationId="{A4D51091-B8BD-8D63-037F-9050EAEF1A53}"/>
          </ac:spMkLst>
        </pc:spChg>
      </pc:sldChg>
      <pc:sldChg chg="addSp delSp modSp">
        <pc:chgData name="Haynes,Emmanuel Jordan" userId="S::ejhayn03@louisville.edu::de94d74d-1935-4ab8-adf8-ee99bdff8c68" providerId="AD" clId="Web-{610D0A9C-BDD1-43AD-8D1D-4CB17F124891}" dt="2023-04-24T00:11:13" v="23" actId="1076"/>
        <pc:sldMkLst>
          <pc:docMk/>
          <pc:sldMk cId="4278884700" sldId="267"/>
        </pc:sldMkLst>
        <pc:spChg chg="mod">
          <ac:chgData name="Haynes,Emmanuel Jordan" userId="S::ejhayn03@louisville.edu::de94d74d-1935-4ab8-adf8-ee99bdff8c68" providerId="AD" clId="Web-{610D0A9C-BDD1-43AD-8D1D-4CB17F124891}" dt="2023-04-24T00:11:04.109" v="21" actId="20577"/>
          <ac:spMkLst>
            <pc:docMk/>
            <pc:sldMk cId="4278884700" sldId="267"/>
            <ac:spMk id="2" creationId="{A741C346-3184-0165-E56F-F1891DB3E1E6}"/>
          </ac:spMkLst>
        </pc:spChg>
        <pc:spChg chg="del">
          <ac:chgData name="Haynes,Emmanuel Jordan" userId="S::ejhayn03@louisville.edu::de94d74d-1935-4ab8-adf8-ee99bdff8c68" providerId="AD" clId="Web-{610D0A9C-BDD1-43AD-8D1D-4CB17F124891}" dt="2023-04-24T00:11:06.547" v="22"/>
          <ac:spMkLst>
            <pc:docMk/>
            <pc:sldMk cId="4278884700" sldId="267"/>
            <ac:spMk id="3" creationId="{D51CB4F3-AB14-06AC-F468-D170CA1A5355}"/>
          </ac:spMkLst>
        </pc:spChg>
        <pc:picChg chg="add mod ord">
          <ac:chgData name="Haynes,Emmanuel Jordan" userId="S::ejhayn03@louisville.edu::de94d74d-1935-4ab8-adf8-ee99bdff8c68" providerId="AD" clId="Web-{610D0A9C-BDD1-43AD-8D1D-4CB17F124891}" dt="2023-04-24T00:11:13" v="23" actId="1076"/>
          <ac:picMkLst>
            <pc:docMk/>
            <pc:sldMk cId="4278884700" sldId="267"/>
            <ac:picMk id="4" creationId="{45339387-FDD7-D5F7-8B29-9E6B325F3972}"/>
          </ac:picMkLst>
        </pc:picChg>
      </pc:sldChg>
    </pc:docChg>
  </pc:docChgLst>
  <pc:docChgLst>
    <pc:chgData name="Haynes,Emmanuel Jordan" userId="S::ejhayn03@louisville.edu::de94d74d-1935-4ab8-adf8-ee99bdff8c68" providerId="AD" clId="Web-{E70F07F6-C1BB-4C10-A659-7060041D3E85}"/>
    <pc:docChg chg="modSld">
      <pc:chgData name="Haynes,Emmanuel Jordan" userId="S::ejhayn03@louisville.edu::de94d74d-1935-4ab8-adf8-ee99bdff8c68" providerId="AD" clId="Web-{E70F07F6-C1BB-4C10-A659-7060041D3E85}" dt="2023-04-23T22:20:46.062" v="9" actId="20577"/>
      <pc:docMkLst>
        <pc:docMk/>
      </pc:docMkLst>
      <pc:sldChg chg="modSp">
        <pc:chgData name="Haynes,Emmanuel Jordan" userId="S::ejhayn03@louisville.edu::de94d74d-1935-4ab8-adf8-ee99bdff8c68" providerId="AD" clId="Web-{E70F07F6-C1BB-4C10-A659-7060041D3E85}" dt="2023-04-23T22:20:46.062" v="9" actId="20577"/>
        <pc:sldMkLst>
          <pc:docMk/>
          <pc:sldMk cId="109857222" sldId="256"/>
        </pc:sldMkLst>
        <pc:spChg chg="mod">
          <ac:chgData name="Haynes,Emmanuel Jordan" userId="S::ejhayn03@louisville.edu::de94d74d-1935-4ab8-adf8-ee99bdff8c68" providerId="AD" clId="Web-{E70F07F6-C1BB-4C10-A659-7060041D3E85}" dt="2023-04-23T22:20:46.062" v="9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Haynes,Emmanuel Jordan" userId="S::ejhayn03@louisville.edu::de94d74d-1935-4ab8-adf8-ee99bdff8c68" providerId="AD" clId="Web-{0338B2DE-92D0-4464-AC24-6237FE796A2D}"/>
    <pc:docChg chg="modSld">
      <pc:chgData name="Haynes,Emmanuel Jordan" userId="S::ejhayn03@louisville.edu::de94d74d-1935-4ab8-adf8-ee99bdff8c68" providerId="AD" clId="Web-{0338B2DE-92D0-4464-AC24-6237FE796A2D}" dt="2023-04-24T00:16:52.357" v="31" actId="20577"/>
      <pc:docMkLst>
        <pc:docMk/>
      </pc:docMkLst>
      <pc:sldChg chg="modSp">
        <pc:chgData name="Haynes,Emmanuel Jordan" userId="S::ejhayn03@louisville.edu::de94d74d-1935-4ab8-adf8-ee99bdff8c68" providerId="AD" clId="Web-{0338B2DE-92D0-4464-AC24-6237FE796A2D}" dt="2023-04-24T00:15:30.152" v="1" actId="20577"/>
        <pc:sldMkLst>
          <pc:docMk/>
          <pc:sldMk cId="3326459544" sldId="257"/>
        </pc:sldMkLst>
        <pc:spChg chg="mod">
          <ac:chgData name="Haynes,Emmanuel Jordan" userId="S::ejhayn03@louisville.edu::de94d74d-1935-4ab8-adf8-ee99bdff8c68" providerId="AD" clId="Web-{0338B2DE-92D0-4464-AC24-6237FE796A2D}" dt="2023-04-24T00:15:22.527" v="0" actId="20577"/>
          <ac:spMkLst>
            <pc:docMk/>
            <pc:sldMk cId="3326459544" sldId="257"/>
            <ac:spMk id="2" creationId="{494A685B-0727-6732-08CA-F34DC0BBF128}"/>
          </ac:spMkLst>
        </pc:spChg>
        <pc:spChg chg="mod">
          <ac:chgData name="Haynes,Emmanuel Jordan" userId="S::ejhayn03@louisville.edu::de94d74d-1935-4ab8-adf8-ee99bdff8c68" providerId="AD" clId="Web-{0338B2DE-92D0-4464-AC24-6237FE796A2D}" dt="2023-04-24T00:15:30.152" v="1" actId="20577"/>
          <ac:spMkLst>
            <pc:docMk/>
            <pc:sldMk cId="3326459544" sldId="257"/>
            <ac:spMk id="3" creationId="{4C54BD55-43E7-1B98-B65D-C3378A9AE49E}"/>
          </ac:spMkLst>
        </pc:spChg>
      </pc:sldChg>
      <pc:sldChg chg="modSp">
        <pc:chgData name="Haynes,Emmanuel Jordan" userId="S::ejhayn03@louisville.edu::de94d74d-1935-4ab8-adf8-ee99bdff8c68" providerId="AD" clId="Web-{0338B2DE-92D0-4464-AC24-6237FE796A2D}" dt="2023-04-24T00:15:48.387" v="3" actId="20577"/>
        <pc:sldMkLst>
          <pc:docMk/>
          <pc:sldMk cId="1329214948" sldId="258"/>
        </pc:sldMkLst>
        <pc:spChg chg="mod">
          <ac:chgData name="Haynes,Emmanuel Jordan" userId="S::ejhayn03@louisville.edu::de94d74d-1935-4ab8-adf8-ee99bdff8c68" providerId="AD" clId="Web-{0338B2DE-92D0-4464-AC24-6237FE796A2D}" dt="2023-04-24T00:15:48.387" v="3" actId="20577"/>
          <ac:spMkLst>
            <pc:docMk/>
            <pc:sldMk cId="1329214948" sldId="258"/>
            <ac:spMk id="2" creationId="{20CC91DC-AA06-F6FE-761C-E1014A54DB3A}"/>
          </ac:spMkLst>
        </pc:spChg>
        <pc:spChg chg="mod">
          <ac:chgData name="Haynes,Emmanuel Jordan" userId="S::ejhayn03@louisville.edu::de94d74d-1935-4ab8-adf8-ee99bdff8c68" providerId="AD" clId="Web-{0338B2DE-92D0-4464-AC24-6237FE796A2D}" dt="2023-04-24T00:15:42.918" v="2" actId="20577"/>
          <ac:spMkLst>
            <pc:docMk/>
            <pc:sldMk cId="1329214948" sldId="258"/>
            <ac:spMk id="3" creationId="{851E784D-A46C-9799-98DB-DB233A7603B7}"/>
          </ac:spMkLst>
        </pc:spChg>
      </pc:sldChg>
      <pc:sldChg chg="modSp">
        <pc:chgData name="Haynes,Emmanuel Jordan" userId="S::ejhayn03@louisville.edu::de94d74d-1935-4ab8-adf8-ee99bdff8c68" providerId="AD" clId="Web-{0338B2DE-92D0-4464-AC24-6237FE796A2D}" dt="2023-04-24T00:16:01.731" v="5" actId="20577"/>
        <pc:sldMkLst>
          <pc:docMk/>
          <pc:sldMk cId="2720014236" sldId="259"/>
        </pc:sldMkLst>
        <pc:spChg chg="mod">
          <ac:chgData name="Haynes,Emmanuel Jordan" userId="S::ejhayn03@louisville.edu::de94d74d-1935-4ab8-adf8-ee99bdff8c68" providerId="AD" clId="Web-{0338B2DE-92D0-4464-AC24-6237FE796A2D}" dt="2023-04-24T00:16:01.731" v="5" actId="20577"/>
          <ac:spMkLst>
            <pc:docMk/>
            <pc:sldMk cId="2720014236" sldId="259"/>
            <ac:spMk id="2" creationId="{26A643ED-144C-4E6D-AF52-BBB422C2A299}"/>
          </ac:spMkLst>
        </pc:spChg>
        <pc:spChg chg="mod">
          <ac:chgData name="Haynes,Emmanuel Jordan" userId="S::ejhayn03@louisville.edu::de94d74d-1935-4ab8-adf8-ee99bdff8c68" providerId="AD" clId="Web-{0338B2DE-92D0-4464-AC24-6237FE796A2D}" dt="2023-04-24T00:15:56.434" v="4" actId="20577"/>
          <ac:spMkLst>
            <pc:docMk/>
            <pc:sldMk cId="2720014236" sldId="259"/>
            <ac:spMk id="3" creationId="{C4A81588-75EE-5DD4-1E47-3AD431896A8F}"/>
          </ac:spMkLst>
        </pc:spChg>
      </pc:sldChg>
      <pc:sldChg chg="addSp delSp modSp mod setBg">
        <pc:chgData name="Haynes,Emmanuel Jordan" userId="S::ejhayn03@louisville.edu::de94d74d-1935-4ab8-adf8-ee99bdff8c68" providerId="AD" clId="Web-{0338B2DE-92D0-4464-AC24-6237FE796A2D}" dt="2023-04-24T00:16:38.497" v="21"/>
        <pc:sldMkLst>
          <pc:docMk/>
          <pc:sldMk cId="3400288877" sldId="268"/>
        </pc:sldMkLst>
        <pc:spChg chg="mod ord">
          <ac:chgData name="Haynes,Emmanuel Jordan" userId="S::ejhayn03@louisville.edu::de94d74d-1935-4ab8-adf8-ee99bdff8c68" providerId="AD" clId="Web-{0338B2DE-92D0-4464-AC24-6237FE796A2D}" dt="2023-04-24T00:16:38.497" v="21"/>
          <ac:spMkLst>
            <pc:docMk/>
            <pc:sldMk cId="3400288877" sldId="268"/>
            <ac:spMk id="2" creationId="{4491EA58-F4E7-D696-84BB-FC79BA4B9E55}"/>
          </ac:spMkLst>
        </pc:spChg>
        <pc:spChg chg="del mod">
          <ac:chgData name="Haynes,Emmanuel Jordan" userId="S::ejhayn03@louisville.edu::de94d74d-1935-4ab8-adf8-ee99bdff8c68" providerId="AD" clId="Web-{0338B2DE-92D0-4464-AC24-6237FE796A2D}" dt="2023-04-24T00:16:28.700" v="20"/>
          <ac:spMkLst>
            <pc:docMk/>
            <pc:sldMk cId="3400288877" sldId="268"/>
            <ac:spMk id="3" creationId="{A78A614A-A637-D351-238A-92B6A04435B8}"/>
          </ac:spMkLst>
        </pc:spChg>
        <pc:spChg chg="add">
          <ac:chgData name="Haynes,Emmanuel Jordan" userId="S::ejhayn03@louisville.edu::de94d74d-1935-4ab8-adf8-ee99bdff8c68" providerId="AD" clId="Web-{0338B2DE-92D0-4464-AC24-6237FE796A2D}" dt="2023-04-24T00:16:38.497" v="21"/>
          <ac:spMkLst>
            <pc:docMk/>
            <pc:sldMk cId="3400288877" sldId="268"/>
            <ac:spMk id="9" creationId="{37C89E4B-3C9F-44B9-8B86-D9E3D112D8EC}"/>
          </ac:spMkLst>
        </pc:spChg>
        <pc:picChg chg="add mod ord">
          <ac:chgData name="Haynes,Emmanuel Jordan" userId="S::ejhayn03@louisville.edu::de94d74d-1935-4ab8-adf8-ee99bdff8c68" providerId="AD" clId="Web-{0338B2DE-92D0-4464-AC24-6237FE796A2D}" dt="2023-04-24T00:16:38.497" v="21"/>
          <ac:picMkLst>
            <pc:docMk/>
            <pc:sldMk cId="3400288877" sldId="268"/>
            <ac:picMk id="4" creationId="{E51266A1-DC27-6CBF-C6FF-DEDD5A9461BD}"/>
          </ac:picMkLst>
        </pc:picChg>
        <pc:cxnChg chg="add">
          <ac:chgData name="Haynes,Emmanuel Jordan" userId="S::ejhayn03@louisville.edu::de94d74d-1935-4ab8-adf8-ee99bdff8c68" providerId="AD" clId="Web-{0338B2DE-92D0-4464-AC24-6237FE796A2D}" dt="2023-04-24T00:16:38.497" v="21"/>
          <ac:cxnSpMkLst>
            <pc:docMk/>
            <pc:sldMk cId="3400288877" sldId="268"/>
            <ac:cxnSpMk id="11" creationId="{AA2EAA10-076F-46BD-8F0F-B9A2FB77A85C}"/>
          </ac:cxnSpMkLst>
        </pc:cxnChg>
        <pc:cxnChg chg="add">
          <ac:chgData name="Haynes,Emmanuel Jordan" userId="S::ejhayn03@louisville.edu::de94d74d-1935-4ab8-adf8-ee99bdff8c68" providerId="AD" clId="Web-{0338B2DE-92D0-4464-AC24-6237FE796A2D}" dt="2023-04-24T00:16:38.497" v="21"/>
          <ac:cxnSpMkLst>
            <pc:docMk/>
            <pc:sldMk cId="3400288877" sldId="268"/>
            <ac:cxnSpMk id="13" creationId="{D891E407-403B-4764-86C9-33A56D3BCAA3}"/>
          </ac:cxnSpMkLst>
        </pc:cxnChg>
      </pc:sldChg>
      <pc:sldChg chg="modSp">
        <pc:chgData name="Haynes,Emmanuel Jordan" userId="S::ejhayn03@louisville.edu::de94d74d-1935-4ab8-adf8-ee99bdff8c68" providerId="AD" clId="Web-{0338B2DE-92D0-4464-AC24-6237FE796A2D}" dt="2023-04-24T00:16:52.357" v="31" actId="20577"/>
        <pc:sldMkLst>
          <pc:docMk/>
          <pc:sldMk cId="2086712073" sldId="269"/>
        </pc:sldMkLst>
        <pc:spChg chg="mod">
          <ac:chgData name="Haynes,Emmanuel Jordan" userId="S::ejhayn03@louisville.edu::de94d74d-1935-4ab8-adf8-ee99bdff8c68" providerId="AD" clId="Web-{0338B2DE-92D0-4464-AC24-6237FE796A2D}" dt="2023-04-24T00:16:52.357" v="31" actId="20577"/>
          <ac:spMkLst>
            <pc:docMk/>
            <pc:sldMk cId="2086712073" sldId="269"/>
            <ac:spMk id="2" creationId="{4491EA58-F4E7-D696-84BB-FC79BA4B9E55}"/>
          </ac:spMkLst>
        </pc:spChg>
      </pc:sldChg>
    </pc:docChg>
  </pc:docChgLst>
  <pc:docChgLst>
    <pc:chgData name="Peterson, Shane" userId="S::sapete03@louisville.edu::c10eee92-439f-42ba-9175-c81394f98b23" providerId="AD" clId="Web-{59037219-E92B-4257-BBA7-D5355317C398}"/>
    <pc:docChg chg="modSld">
      <pc:chgData name="Peterson, Shane" userId="S::sapete03@louisville.edu::c10eee92-439f-42ba-9175-c81394f98b23" providerId="AD" clId="Web-{59037219-E92B-4257-BBA7-D5355317C398}" dt="2023-04-24T01:27:34.514" v="2" actId="20577"/>
      <pc:docMkLst>
        <pc:docMk/>
      </pc:docMkLst>
      <pc:sldChg chg="modSp">
        <pc:chgData name="Peterson, Shane" userId="S::sapete03@louisville.edu::c10eee92-439f-42ba-9175-c81394f98b23" providerId="AD" clId="Web-{59037219-E92B-4257-BBA7-D5355317C398}" dt="2023-04-24T01:27:34.514" v="2" actId="20577"/>
        <pc:sldMkLst>
          <pc:docMk/>
          <pc:sldMk cId="2720014236" sldId="259"/>
        </pc:sldMkLst>
        <pc:spChg chg="mod">
          <ac:chgData name="Peterson, Shane" userId="S::sapete03@louisville.edu::c10eee92-439f-42ba-9175-c81394f98b23" providerId="AD" clId="Web-{59037219-E92B-4257-BBA7-D5355317C398}" dt="2023-04-24T01:27:34.514" v="2" actId="20577"/>
          <ac:spMkLst>
            <pc:docMk/>
            <pc:sldMk cId="2720014236" sldId="259"/>
            <ac:spMk id="3" creationId="{C4A81588-75EE-5DD4-1E47-3AD431896A8F}"/>
          </ac:spMkLst>
        </pc:spChg>
      </pc:sldChg>
    </pc:docChg>
  </pc:docChgLst>
  <pc:docChgLst>
    <pc:chgData name="Haynes,Emmanuel Jordan" userId="S::ejhayn03@louisville.edu::de94d74d-1935-4ab8-adf8-ee99bdff8c68" providerId="AD" clId="Web-{C0666F36-2085-4E3D-ABE4-BFA0D2D35B46}"/>
    <pc:docChg chg="modSld">
      <pc:chgData name="Haynes,Emmanuel Jordan" userId="S::ejhayn03@louisville.edu::de94d74d-1935-4ab8-adf8-ee99bdff8c68" providerId="AD" clId="Web-{C0666F36-2085-4E3D-ABE4-BFA0D2D35B46}" dt="2023-04-24T00:12:45.302" v="1"/>
      <pc:docMkLst>
        <pc:docMk/>
      </pc:docMkLst>
      <pc:sldChg chg="addSp delSp modSp">
        <pc:chgData name="Haynes,Emmanuel Jordan" userId="S::ejhayn03@louisville.edu::de94d74d-1935-4ab8-adf8-ee99bdff8c68" providerId="AD" clId="Web-{C0666F36-2085-4E3D-ABE4-BFA0D2D35B46}" dt="2023-04-24T00:12:45.302" v="1"/>
        <pc:sldMkLst>
          <pc:docMk/>
          <pc:sldMk cId="4235583567" sldId="266"/>
        </pc:sldMkLst>
        <pc:spChg chg="del">
          <ac:chgData name="Haynes,Emmanuel Jordan" userId="S::ejhayn03@louisville.edu::de94d74d-1935-4ab8-adf8-ee99bdff8c68" providerId="AD" clId="Web-{C0666F36-2085-4E3D-ABE4-BFA0D2D35B46}" dt="2023-04-24T00:12:38.833" v="0"/>
          <ac:spMkLst>
            <pc:docMk/>
            <pc:sldMk cId="4235583567" sldId="266"/>
            <ac:spMk id="3" creationId="{96447948-A765-23C5-9A36-766194C046B6}"/>
          </ac:spMkLst>
        </pc:spChg>
        <pc:spChg chg="add mod">
          <ac:chgData name="Haynes,Emmanuel Jordan" userId="S::ejhayn03@louisville.edu::de94d74d-1935-4ab8-adf8-ee99bdff8c68" providerId="AD" clId="Web-{C0666F36-2085-4E3D-ABE4-BFA0D2D35B46}" dt="2023-04-24T00:12:45.302" v="1"/>
          <ac:spMkLst>
            <pc:docMk/>
            <pc:sldMk cId="4235583567" sldId="266"/>
            <ac:spMk id="6" creationId="{D8F5737B-B6C1-2FF5-29AC-6FA7249F8DA5}"/>
          </ac:spMkLst>
        </pc:spChg>
        <pc:picChg chg="add del mod ord">
          <ac:chgData name="Haynes,Emmanuel Jordan" userId="S::ejhayn03@louisville.edu::de94d74d-1935-4ab8-adf8-ee99bdff8c68" providerId="AD" clId="Web-{C0666F36-2085-4E3D-ABE4-BFA0D2D35B46}" dt="2023-04-24T00:12:45.302" v="1"/>
          <ac:picMkLst>
            <pc:docMk/>
            <pc:sldMk cId="4235583567" sldId="266"/>
            <ac:picMk id="4" creationId="{0D7B27F5-8442-C988-7F05-17271B53F39E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173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687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6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75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76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96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434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81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99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41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82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5062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59F75382-4170-790D-4B41-B608BB19E2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" r="522" b="25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cs typeface="Calibri Light"/>
              </a:rPr>
              <a:t>UOFL Basketball Team Project 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>
                <a:cs typeface="Calibri"/>
              </a:rPr>
              <a:t>Team Ace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B8C3DC-AC45-B0D7-B22E-D6AA595CF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Prototype: Home Page</a:t>
            </a:r>
          </a:p>
        </p:txBody>
      </p:sp>
      <p:pic>
        <p:nvPicPr>
          <p:cNvPr id="3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79A94A0C-3FB4-1313-90C1-3B39FEEDAA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918976"/>
            <a:ext cx="6780700" cy="501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69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51091-B8BD-8D63-037F-9050EAEF1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Prototype: Previous Game Page</a:t>
            </a:r>
            <a:endParaRPr lang="en-US"/>
          </a:p>
        </p:txBody>
      </p:sp>
      <p:pic>
        <p:nvPicPr>
          <p:cNvPr id="3" name="Picture 3" descr="A picture containing polygon&#10;&#10;Description automatically generated">
            <a:extLst>
              <a:ext uri="{FF2B5EF4-FFF2-40B4-BE49-F238E27FC236}">
                <a16:creationId xmlns:a16="http://schemas.microsoft.com/office/drawing/2014/main" id="{7BD9692F-2A1B-C5A6-ADBC-FD8E771BFA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64" y="1271443"/>
            <a:ext cx="12236289" cy="5584392"/>
          </a:xfrm>
        </p:spPr>
      </p:pic>
    </p:spTree>
    <p:extLst>
      <p:ext uri="{BB962C8B-B14F-4D97-AF65-F5344CB8AC3E}">
        <p14:creationId xmlns:p14="http://schemas.microsoft.com/office/powerpoint/2010/main" val="4235583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41C346-3184-0165-E56F-F1891DB3E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Prototype: Current Game Page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45339387-FDD7-D5F7-8B29-9E6B325F3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5459" y="2229"/>
            <a:ext cx="7572479" cy="685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884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E51266A1-DC27-6CBF-C6FF-DEDD5A9461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263" r="6849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91EA58-F4E7-D696-84BB-FC79BA4B9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Prototype: Event Page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02888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1EA58-F4E7-D696-84BB-FC79BA4B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Prototype:Player Page</a:t>
            </a:r>
            <a:endParaRPr lang="en-US"/>
          </a:p>
        </p:txBody>
      </p:sp>
      <p:pic>
        <p:nvPicPr>
          <p:cNvPr id="4" name="Picture 4" descr="Graphical user interface, table, Teams&#10;&#10;Description automatically generated">
            <a:extLst>
              <a:ext uri="{FF2B5EF4-FFF2-40B4-BE49-F238E27FC236}">
                <a16:creationId xmlns:a16="http://schemas.microsoft.com/office/drawing/2014/main" id="{339097AB-3591-7060-F170-541702825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66" y="1326862"/>
            <a:ext cx="12187322" cy="5528973"/>
          </a:xfrm>
        </p:spPr>
      </p:pic>
    </p:spTree>
    <p:extLst>
      <p:ext uri="{BB962C8B-B14F-4D97-AF65-F5344CB8AC3E}">
        <p14:creationId xmlns:p14="http://schemas.microsoft.com/office/powerpoint/2010/main" val="20867120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1EA58-F4E7-D696-84BB-FC79BA4B9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A614A-A637-D351-238A-92B6A0443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010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cs typeface="Calibri"/>
              </a:rPr>
              <a:t>The UofL basketball teams needs a secure centralized database and website that can be accessed anywhere and on the go.</a:t>
            </a:r>
          </a:p>
          <a:p>
            <a:r>
              <a:rPr lang="en-US" dirty="0">
                <a:cs typeface="Calibri"/>
              </a:rPr>
              <a:t>In order to give our basketball team a higher success rate of winning, we need to have the best up to date data on them, in order to help them perform at their highest level.</a:t>
            </a:r>
          </a:p>
          <a:p>
            <a:r>
              <a:rPr lang="en-US" dirty="0">
                <a:cs typeface="Calibri"/>
              </a:rPr>
              <a:t>This all starts with having a great website that can be easily accessed, easily navigated, and can be easily understood. </a:t>
            </a:r>
          </a:p>
          <a:p>
            <a:r>
              <a:rPr lang="en-US" dirty="0">
                <a:cs typeface="Calibri"/>
              </a:rPr>
              <a:t>This is what makes our website stand out from the rest, it can be accessed anywhere securely, it can be easily navigated, and easily understood because of our simple design.</a:t>
            </a:r>
          </a:p>
          <a:p>
            <a:r>
              <a:rPr lang="en-US" dirty="0">
                <a:cs typeface="Calibri"/>
              </a:rPr>
              <a:t>Remember, it is our responsibility to give our athletes the highest chance to succeed! That is what It means to be a supporting staff!</a:t>
            </a:r>
          </a:p>
        </p:txBody>
      </p:sp>
    </p:spTree>
    <p:extLst>
      <p:ext uri="{BB962C8B-B14F-4D97-AF65-F5344CB8AC3E}">
        <p14:creationId xmlns:p14="http://schemas.microsoft.com/office/powerpoint/2010/main" val="3901982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11ED019-0739-CCC3-E9F4-7B265BC806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652" r="9126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1181A8-EEE7-E140-7EC1-3EE442ED4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Questions?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47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685B-0727-6732-08CA-F34DC0BBF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en-US" sz="4000">
                <a:cs typeface="Calibri Light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4BD55-43E7-1B98-B65D-C3378A9AE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5" cy="24543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Introduction</a:t>
            </a:r>
            <a:endParaRPr lang="en-US" sz="2000">
              <a:ea typeface="Calibri"/>
              <a:cs typeface="Calibri"/>
            </a:endParaRPr>
          </a:p>
          <a:p>
            <a:pPr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Our Process</a:t>
            </a:r>
            <a:endParaRPr lang="en-US" sz="2000">
              <a:ea typeface="Calibri"/>
              <a:cs typeface="Calibri"/>
            </a:endParaRPr>
          </a:p>
          <a:p>
            <a:pPr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Product Features</a:t>
            </a:r>
            <a:endParaRPr lang="en-US" sz="2000">
              <a:ea typeface="Calibri"/>
              <a:cs typeface="Calibri"/>
            </a:endParaRPr>
          </a:p>
          <a:p>
            <a:pPr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Entity Relationship Diagram</a:t>
            </a:r>
            <a:endParaRPr lang="en-US" sz="2000">
              <a:ea typeface="Calibri"/>
              <a:cs typeface="Calibri"/>
            </a:endParaRPr>
          </a:p>
          <a:p>
            <a:pPr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Cost Benefit Analysis</a:t>
            </a:r>
            <a:endParaRPr lang="en-US" sz="2000">
              <a:ea typeface="Calibri"/>
              <a:cs typeface="Calibri"/>
            </a:endParaRPr>
          </a:p>
          <a:p>
            <a:pPr>
              <a:buFont typeface="Calibri" panose="020B0604020202020204" pitchFamily="34" charset="0"/>
              <a:buChar char="-"/>
            </a:pPr>
            <a:r>
              <a:rPr lang="en-US" sz="2000">
                <a:cs typeface="Calibri"/>
              </a:rPr>
              <a:t>Prototype</a:t>
            </a:r>
            <a:endParaRPr lang="en-US" sz="2000">
              <a:ea typeface="Calibri"/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FA67010-0934-5D7B-0C43-AA4B48253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158" y="1429488"/>
            <a:ext cx="5012657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459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C91DC-AA06-F6FE-761C-E1014A54D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en-US" sz="4000">
                <a:cs typeface="Calibri Light"/>
              </a:rPr>
              <a:t>Introduction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E784D-A46C-9799-98DB-DB233A760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691" y="3146400"/>
            <a:ext cx="4391025" cy="24543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>
                <a:cs typeface="Calibri"/>
              </a:rPr>
              <a:t>•Problem: The basketball teams needs a centralized secure database and website that serves as a hub for all of the data the team needs.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>
                <a:cs typeface="Calibri"/>
              </a:rPr>
              <a:t>•Our Solution: Design a website that will serve as a hub for all the teams needs. It will contain everything the coaches, players, and staffs need. </a:t>
            </a:r>
            <a:endParaRPr lang="en-US" sz="2000">
              <a:ea typeface="Calibri"/>
              <a:cs typeface="Calibri"/>
            </a:endParaRPr>
          </a:p>
          <a:p>
            <a:endParaRPr lang="en-US" sz="2000">
              <a:solidFill>
                <a:schemeClr val="bg1">
                  <a:alpha val="80000"/>
                </a:schemeClr>
              </a:solidFill>
              <a:cs typeface="Calibri"/>
            </a:endParaRPr>
          </a:p>
        </p:txBody>
      </p:sp>
      <p:pic>
        <p:nvPicPr>
          <p:cNvPr id="4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F7BC0F05-D096-B5FF-C9C1-692CD233A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0158" y="1429488"/>
            <a:ext cx="5012657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214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643ED-144C-4E6D-AF52-BBB422C2A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en-US" sz="4000">
                <a:cs typeface="Calibri Light"/>
              </a:rPr>
              <a:t>Our Process</a:t>
            </a:r>
            <a:endParaRPr lang="en-US" sz="4000">
              <a:ea typeface="Calibri Light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81588-75EE-5DD4-1E47-3AD431896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5" cy="2454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700">
                <a:cs typeface="Calibri"/>
              </a:rPr>
              <a:t>Researched cost-effective ways to create a secure centralized database and website</a:t>
            </a:r>
            <a:endParaRPr lang="en-US" sz="1700">
              <a:ea typeface="Calibri"/>
              <a:cs typeface="Calibri"/>
            </a:endParaRPr>
          </a:p>
          <a:p>
            <a:r>
              <a:rPr lang="en-US" sz="1700">
                <a:cs typeface="Calibri"/>
              </a:rPr>
              <a:t>Created prototype pages for the website</a:t>
            </a:r>
            <a:endParaRPr lang="en-US" sz="1700">
              <a:ea typeface="Calibri"/>
              <a:cs typeface="Calibri"/>
            </a:endParaRPr>
          </a:p>
          <a:p>
            <a:r>
              <a:rPr lang="en-US" sz="1700">
                <a:cs typeface="Calibri"/>
              </a:rPr>
              <a:t>Created a relational database to illustrate the system's functions</a:t>
            </a:r>
            <a:endParaRPr lang="en-US" sz="1700">
              <a:ea typeface="Calibri"/>
              <a:cs typeface="Calibri"/>
            </a:endParaRPr>
          </a:p>
          <a:p>
            <a:r>
              <a:rPr lang="en-US" sz="1700">
                <a:cs typeface="Calibri"/>
              </a:rPr>
              <a:t>Received feedback from Professor Hatami and Justin and made changes according to their feedback.</a:t>
            </a:r>
            <a:endParaRPr lang="en-US" sz="1700">
              <a:ea typeface="Calibri"/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CFFC84C-81F1-92D7-B25E-DBCFF3A08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608615"/>
            <a:ext cx="5260976" cy="360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014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7A542E3E-7447-0C22-69C4-53F1E65FBC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0899" b="178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1108A0-484B-BF39-2590-D3664ABD8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367" y="-1746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Product Features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CC7B9-5371-886D-4941-6A1EFEF65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450" y="989542"/>
            <a:ext cx="11891433" cy="586475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300" b="1" u="sng">
                <a:solidFill>
                  <a:srgbClr val="FFFFFF"/>
                </a:solidFill>
                <a:cs typeface="Calibri"/>
              </a:rPr>
              <a:t>Player Page</a:t>
            </a:r>
            <a:endParaRPr lang="en-US" sz="1300" b="1" u="sng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System requirement: The player page will allow player information to be edited.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Use Case: Nutritionist updates Player nutrition plan.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Actor: Nutritionist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Description: Nutritionist can upload nutrition plan for player to the website.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Risk Level: Medium.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endParaRPr lang="en-US" sz="1200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r>
              <a:rPr lang="en-US" sz="1300" b="1" u="sng">
                <a:solidFill>
                  <a:srgbClr val="FFFFFF"/>
                </a:solidFill>
                <a:cs typeface="Calibri"/>
              </a:rPr>
              <a:t>Event Page</a:t>
            </a:r>
            <a:endParaRPr lang="en-US" sz="1300" b="1" u="sng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System requirement: The event page will allow information to be edited.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Use Case: Edit Event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Actor: Administrator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Description: An event needs to be edited.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Risk Level: Medium.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en-US" sz="1200">
              <a:solidFill>
                <a:srgbClr val="FFFFFF"/>
              </a:solidFill>
              <a:cs typeface="Calibri"/>
            </a:endParaRPr>
          </a:p>
          <a:p>
            <a:pPr marL="0" indent="0">
              <a:buNone/>
            </a:pPr>
            <a:r>
              <a:rPr lang="en-US" sz="1300" b="1" u="sng">
                <a:solidFill>
                  <a:srgbClr val="FFFFFF"/>
                </a:solidFill>
                <a:cs typeface="Calibri"/>
              </a:rPr>
              <a:t>Help Page </a:t>
            </a:r>
            <a:endParaRPr lang="en-US" sz="1300" b="1" u="sng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System requirement: The help page will allow for users to be redirected to a dedicated help desk team.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Use Case: Speak to a Help Desk Representative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Actor: Coach or Nutritionist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Description: A coach or nutritionist needs to speak to a help desk representative.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cs typeface="Calibri"/>
              </a:rPr>
              <a:t>Risk Level: Low.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2393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6D3EE8F3-FB0A-B5BD-4D4D-1218E4A5B8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0899" b="1789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1108A0-484B-BF39-2590-D3664ABD8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042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Product Features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CC7B9-5371-886D-4941-6A1EFEF65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0200" y="1095375"/>
            <a:ext cx="11023600" cy="575892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300" b="1" u="sng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Log In Page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System requirement: The login page will authenticate the user and their access level.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Use Case: Coach logs in from Home Device.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Actor: Coach.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Description: Coach logs in from home device to view a player's profile.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Risk Level: High</a:t>
            </a:r>
          </a:p>
          <a:p>
            <a:pPr marL="0" indent="0">
              <a:buNone/>
            </a:pPr>
            <a:r>
              <a:rPr lang="en-US" sz="1300" b="1" u="sng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Home Page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System requirement: The home page will allow announcements/multimedia to be posted.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Use Case: Create New Post in Feed.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      Actor: Administrator.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      Description: Practice update needs to be posted for players to view.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Risk Level: Medium.</a:t>
            </a:r>
          </a:p>
          <a:p>
            <a:pPr marL="0" indent="0">
              <a:buNone/>
            </a:pPr>
            <a:r>
              <a:rPr lang="en-US" sz="1300" b="1" u="sng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Previous Game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System requirement: The previous game page will allow previous game film to be uploaded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Use Case: Coach views Game Film.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Actor: Coach.</a:t>
            </a:r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Description: Coach wants to review and analyze previous game film.</a:t>
            </a:r>
          </a:p>
          <a:p>
            <a:r>
              <a:rPr lang="en-US" sz="1200">
                <a:solidFill>
                  <a:srgbClr val="FFFFFF"/>
                </a:solidFill>
                <a:latin typeface="Calibri"/>
                <a:ea typeface="Calibri"/>
                <a:cs typeface="Calibri"/>
              </a:rPr>
              <a:t>Risk Level: Medium</a:t>
            </a:r>
          </a:p>
          <a:p>
            <a:endParaRPr lang="en-US" sz="1200">
              <a:solidFill>
                <a:srgbClr val="FFFFFF"/>
              </a:solidFill>
              <a:latin typeface="Calibri"/>
              <a:ea typeface="Calibri"/>
              <a:cs typeface="Calibri"/>
            </a:endParaRPr>
          </a:p>
          <a:p>
            <a:endParaRPr lang="en-US" sz="1200">
              <a:solidFill>
                <a:srgbClr val="FFFFFF"/>
              </a:solidFill>
              <a:ea typeface="Calibri"/>
              <a:cs typeface="Calibri"/>
            </a:endParaRPr>
          </a:p>
          <a:p>
            <a:endParaRPr lang="en-US" sz="70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638524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6D0A7-95BB-9635-BA37-B15D3A13D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Entity Relationship Diagram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B503EE6-5931-4D7A-8291-87C0D31E3E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4422" y="1321205"/>
            <a:ext cx="7808904" cy="5381646"/>
          </a:xfrm>
        </p:spPr>
      </p:pic>
    </p:spTree>
    <p:extLst>
      <p:ext uri="{BB962C8B-B14F-4D97-AF65-F5344CB8AC3E}">
        <p14:creationId xmlns:p14="http://schemas.microsoft.com/office/powerpoint/2010/main" val="369459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D0711-035F-C86C-8611-47AEE252F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Cost Benefit Analysis</a:t>
            </a:r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778BD6E-2213-BDB1-0401-D322F37E68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453890"/>
            <a:ext cx="10515600" cy="3094808"/>
          </a:xfrm>
        </p:spPr>
      </p:pic>
    </p:spTree>
    <p:extLst>
      <p:ext uri="{BB962C8B-B14F-4D97-AF65-F5344CB8AC3E}">
        <p14:creationId xmlns:p14="http://schemas.microsoft.com/office/powerpoint/2010/main" val="640738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D3561-34A4-6449-75E8-040A6021C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/>
              <a:t>Prototype: Login Page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44C5F6D-C324-247B-D867-86722CCD9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67" r="1" b="8444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4648733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45102DAAD38D4EB21389A5C76A4FE8" ma:contentTypeVersion="4" ma:contentTypeDescription="Create a new document." ma:contentTypeScope="" ma:versionID="084431664a0d955ca5fdeca9ccd5cb99">
  <xsd:schema xmlns:xsd="http://www.w3.org/2001/XMLSchema" xmlns:xs="http://www.w3.org/2001/XMLSchema" xmlns:p="http://schemas.microsoft.com/office/2006/metadata/properties" xmlns:ns2="efbedc23-4310-43bb-956e-8cae7ee5ccd7" xmlns:ns3="86ef29ac-e362-45f6-8405-737fd821d3e5" targetNamespace="http://schemas.microsoft.com/office/2006/metadata/properties" ma:root="true" ma:fieldsID="e072b6bde2c1b56ea6e0d38e85add6d5" ns2:_="" ns3:_="">
    <xsd:import namespace="efbedc23-4310-43bb-956e-8cae7ee5ccd7"/>
    <xsd:import namespace="86ef29ac-e362-45f6-8405-737fd821d3e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bedc23-4310-43bb-956e-8cae7ee5cc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ef29ac-e362-45f6-8405-737fd821d3e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F05181-6A56-4D54-A203-011EB255928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2AA6BE4-D09B-42E2-AA92-BA4F6DED97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fbedc23-4310-43bb-956e-8cae7ee5ccd7"/>
    <ds:schemaRef ds:uri="86ef29ac-e362-45f6-8405-737fd821d3e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18A4B8B-A07A-4323-9E27-DE66201A50C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UOFL Basketball Team Project </vt:lpstr>
      <vt:lpstr>Agenda</vt:lpstr>
      <vt:lpstr>Introduction</vt:lpstr>
      <vt:lpstr>Our Process</vt:lpstr>
      <vt:lpstr>Product Features</vt:lpstr>
      <vt:lpstr>Product Features</vt:lpstr>
      <vt:lpstr>Entity Relationship Diagram</vt:lpstr>
      <vt:lpstr>Cost Benefit Analysis</vt:lpstr>
      <vt:lpstr>Prototype: Login Page</vt:lpstr>
      <vt:lpstr>Prototype: Home Page</vt:lpstr>
      <vt:lpstr>Prototype: Previous Game Page</vt:lpstr>
      <vt:lpstr>Prototype: Current Game Page</vt:lpstr>
      <vt:lpstr>Prototype: Event Page</vt:lpstr>
      <vt:lpstr>Prototype:Player Page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10</cp:revision>
  <dcterms:created xsi:type="dcterms:W3CDTF">2023-04-23T22:18:21Z</dcterms:created>
  <dcterms:modified xsi:type="dcterms:W3CDTF">2023-04-24T20:27:53Z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0x010100EC45102DAAD38D4EB21389A5C76A4FE8</vt:lpwstr>
  </property>
</Properties>
</file>

<file path=docProps/thumbnail.jpeg>
</file>